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0" r:id="rId6"/>
    <p:sldId id="264" r:id="rId7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30FF-485E-45E5-BF17-1DBD463BCFFE}" type="datetimeFigureOut">
              <a:rPr lang="zh-TW" altLang="en-US" smtClean="0"/>
              <a:t>2022/1/22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0B03-A0A8-4674-8083-0414E779CD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7653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30FF-485E-45E5-BF17-1DBD463BCFFE}" type="datetimeFigureOut">
              <a:rPr lang="zh-TW" altLang="en-US" smtClean="0"/>
              <a:t>2022/1/22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0B03-A0A8-4674-8083-0414E779CD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082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30FF-485E-45E5-BF17-1DBD463BCFFE}" type="datetimeFigureOut">
              <a:rPr lang="zh-TW" altLang="en-US" smtClean="0"/>
              <a:t>2022/1/22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0B03-A0A8-4674-8083-0414E779CD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4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30FF-485E-45E5-BF17-1DBD463BCFFE}" type="datetimeFigureOut">
              <a:rPr lang="zh-TW" altLang="en-US" smtClean="0"/>
              <a:t>2022/1/22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0B03-A0A8-4674-8083-0414E779CD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674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30FF-485E-45E5-BF17-1DBD463BCFFE}" type="datetimeFigureOut">
              <a:rPr lang="zh-TW" altLang="en-US" smtClean="0"/>
              <a:t>2022/1/22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0B03-A0A8-4674-8083-0414E779CD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223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30FF-485E-45E5-BF17-1DBD463BCFFE}" type="datetimeFigureOut">
              <a:rPr lang="zh-TW" altLang="en-US" smtClean="0"/>
              <a:t>2022/1/22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0B03-A0A8-4674-8083-0414E779CD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861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30FF-485E-45E5-BF17-1DBD463BCFFE}" type="datetimeFigureOut">
              <a:rPr lang="zh-TW" altLang="en-US" smtClean="0"/>
              <a:t>2022/1/22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0B03-A0A8-4674-8083-0414E779CD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58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30FF-485E-45E5-BF17-1DBD463BCFFE}" type="datetimeFigureOut">
              <a:rPr lang="zh-TW" altLang="en-US" smtClean="0"/>
              <a:t>2022/1/22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0B03-A0A8-4674-8083-0414E779CD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698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30FF-485E-45E5-BF17-1DBD463BCFFE}" type="datetimeFigureOut">
              <a:rPr lang="zh-TW" altLang="en-US" smtClean="0"/>
              <a:t>2022/1/22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0B03-A0A8-4674-8083-0414E779CD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00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30FF-485E-45E5-BF17-1DBD463BCFFE}" type="datetimeFigureOut">
              <a:rPr lang="zh-TW" altLang="en-US" smtClean="0"/>
              <a:t>2022/1/22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0B03-A0A8-4674-8083-0414E779CD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991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730FF-485E-45E5-BF17-1DBD463BCFFE}" type="datetimeFigureOut">
              <a:rPr lang="zh-TW" altLang="en-US" smtClean="0"/>
              <a:t>2022/1/22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0B03-A0A8-4674-8083-0414E779CD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598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730FF-485E-45E5-BF17-1DBD463BCFFE}" type="datetimeFigureOut">
              <a:rPr lang="zh-TW" altLang="en-US" smtClean="0"/>
              <a:t>2022/1/22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70B03-A0A8-4674-8083-0414E779CD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79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1746D29-42A8-463F-8AC1-DD92F4D5A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8"/>
            <a:ext cx="7559675" cy="1068403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15F01C2-C25A-447A-98A7-6A3D9913A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98" y="376677"/>
            <a:ext cx="2651990" cy="323116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7F52AA5B-0D66-4BC4-9328-8F3455607C04}"/>
              </a:ext>
            </a:extLst>
          </p:cNvPr>
          <p:cNvSpPr txBox="1"/>
          <p:nvPr/>
        </p:nvSpPr>
        <p:spPr>
          <a:xfrm>
            <a:off x="6259319" y="10171522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2021/12/14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30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BA5D7BD-E904-4A2B-90B7-CA4BF0908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"/>
            <a:ext cx="7559675" cy="1069049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15F01C2-C25A-447A-98A7-6A3D9913A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98" y="376677"/>
            <a:ext cx="2651990" cy="323116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7F52AA5B-0D66-4BC4-9328-8F3455607C04}"/>
              </a:ext>
            </a:extLst>
          </p:cNvPr>
          <p:cNvSpPr txBox="1"/>
          <p:nvPr/>
        </p:nvSpPr>
        <p:spPr>
          <a:xfrm>
            <a:off x="6259319" y="10171522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2021/12/14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06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0939FDA-CE1A-4E26-8917-6FCD6CB5E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"/>
            <a:ext cx="7559675" cy="1069049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15F01C2-C25A-447A-98A7-6A3D9913A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98" y="376677"/>
            <a:ext cx="2651990" cy="323116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7F52AA5B-0D66-4BC4-9328-8F3455607C04}"/>
              </a:ext>
            </a:extLst>
          </p:cNvPr>
          <p:cNvSpPr txBox="1"/>
          <p:nvPr/>
        </p:nvSpPr>
        <p:spPr>
          <a:xfrm>
            <a:off x="6259319" y="10171522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2021/12/14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2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C7CC4D9-0FE3-4BDA-96D7-B1F67E864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"/>
            <a:ext cx="7559675" cy="1069049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15F01C2-C25A-447A-98A7-6A3D9913A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98" y="376677"/>
            <a:ext cx="2651990" cy="323116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7F52AA5B-0D66-4BC4-9328-8F3455607C04}"/>
              </a:ext>
            </a:extLst>
          </p:cNvPr>
          <p:cNvSpPr txBox="1"/>
          <p:nvPr/>
        </p:nvSpPr>
        <p:spPr>
          <a:xfrm>
            <a:off x="6259319" y="10171522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</a:rPr>
              <a:t>2021/12/14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133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D868254C-9717-41EF-B452-E6B08E5E9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"/>
            <a:ext cx="7559675" cy="1069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27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E8C9071-F383-4BFD-AB11-46CF3F44A5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8"/>
            <a:ext cx="7559675" cy="1068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23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4</Words>
  <Application>Microsoft Office PowerPoint</Application>
  <PresentationFormat>自訂</PresentationFormat>
  <Paragraphs>4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陳婷儀</dc:creator>
  <cp:lastModifiedBy>設施組 吳佩宸</cp:lastModifiedBy>
  <cp:revision>6</cp:revision>
  <dcterms:created xsi:type="dcterms:W3CDTF">2021-12-15T03:35:37Z</dcterms:created>
  <dcterms:modified xsi:type="dcterms:W3CDTF">2022-01-22T02:44:02Z</dcterms:modified>
</cp:coreProperties>
</file>