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70688" cy="99028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49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10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32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878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71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43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99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01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45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269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89919-B2E6-48D0-B646-1D0A02C18B22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7F0B-7CBE-49A9-B60D-182ABBF7FB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06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13EF230-1258-4C98-A469-2CA627C41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332656"/>
            <a:ext cx="7886700" cy="6480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救生員資格檢定制度修正規劃與現行制度對照表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xmlns="" id="{A2E4A37F-72F2-4205-90BC-B484BE551C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691035"/>
              </p:ext>
            </p:extLst>
          </p:nvPr>
        </p:nvGraphicFramePr>
        <p:xfrm>
          <a:off x="107504" y="1268760"/>
          <a:ext cx="8934274" cy="491815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57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747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537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291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規定事項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現行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107.7.11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修正發布）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修法規劃</a:t>
                      </a:r>
                      <a:endParaRPr lang="zh-TW" sz="1600" kern="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5365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救生員</a:t>
                      </a:r>
                      <a:r>
                        <a:rPr lang="zh-TW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訓練</a:t>
                      </a:r>
                      <a:endParaRPr lang="en-US" altLang="zh-TW" sz="1400" kern="100" dirty="0" smtClean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彈性化</a:t>
                      </a:r>
                      <a:endParaRPr lang="zh-TW" sz="1400" kern="1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相關經驗者：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小時</a:t>
                      </a:r>
                    </a:p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曾持有舊制救生員證者：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小時</a:t>
                      </a:r>
                      <a:endParaRPr lang="en-US" altLang="zh-TW" sz="1400" kern="1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訓練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課程時數不限制</a:t>
                      </a:r>
                      <a:r>
                        <a:rPr lang="en-US" altLang="zh-TW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原則</a:t>
                      </a:r>
                      <a:r>
                        <a:rPr lang="en-US" altLang="zh-TW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小時</a:t>
                      </a:r>
                      <a:r>
                        <a:rPr lang="en-US" altLang="zh-TW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1400" kern="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228600" indent="-2286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可抵免訓練時數</a:t>
                      </a:r>
                      <a:r>
                        <a:rPr lang="en-US" alt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</a:t>
                      </a:r>
                      <a:r>
                        <a:rPr lang="en-US" altLang="zh-TW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99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年</a:t>
                      </a:r>
                      <a:r>
                        <a:rPr lang="en-US" altLang="zh-TW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zh-TW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日至本次修正施行前</a:t>
                      </a:r>
                      <a:r>
                        <a:rPr lang="zh-TW" alt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曾持有救生員證照，得以救生員</a:t>
                      </a:r>
                      <a:r>
                        <a:rPr lang="zh-TW" altLang="en-US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證照</a:t>
                      </a: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申請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救生員檢定</a:t>
                      </a:r>
                      <a:r>
                        <a:rPr lang="en-US" altLang="zh-TW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228600" indent="-2286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開放設有救生員訓練課程</a:t>
                      </a:r>
                      <a:r>
                        <a:rPr lang="zh-TW" altLang="en-US" sz="1400" kern="10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的大專院校申請成為</a:t>
                      </a: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訓練機構。</a:t>
                      </a:r>
                      <a:endParaRPr lang="en-US" altLang="zh-TW" sz="1400" kern="1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32205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放寬</a:t>
                      </a:r>
                      <a:r>
                        <a:rPr lang="zh-TW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檢定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資格</a:t>
                      </a:r>
                      <a:r>
                        <a:rPr lang="zh-TW" alt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及申請</a:t>
                      </a:r>
                      <a:r>
                        <a:rPr lang="zh-TW" altLang="en-US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文件時限</a:t>
                      </a:r>
                      <a:endParaRPr lang="zh-TW" sz="1400" kern="1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報名</a:t>
                      </a:r>
                      <a:r>
                        <a:rPr lang="zh-TW" alt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檢定前一個月內核發之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無刑事紀錄證明</a:t>
                      </a:r>
                    </a:p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個月內訓練證明文件（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小時或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小時）</a:t>
                      </a:r>
                    </a:p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小時基本救命術研習</a:t>
                      </a:r>
                      <a:r>
                        <a:rPr lang="zh-TW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證明</a:t>
                      </a:r>
                      <a:endParaRPr lang="zh-TW" sz="1400" kern="1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報名</a:t>
                      </a:r>
                      <a:r>
                        <a:rPr lang="zh-TW" alt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檢定</a:t>
                      </a:r>
                      <a:r>
                        <a:rPr lang="zh-TW" altLang="en-US" sz="14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前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三個月</a:t>
                      </a:r>
                      <a:r>
                        <a:rPr lang="zh-TW" alt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內核發之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無刑事紀錄證明</a:t>
                      </a:r>
                      <a:r>
                        <a:rPr lang="en-US" alt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4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除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犯性侵、妨礙自由或妨礙風化罪外，</a:t>
                      </a:r>
                      <a:r>
                        <a:rPr lang="zh-TW" altLang="en-US" sz="14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於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申請檢定前</a:t>
                      </a:r>
                      <a:r>
                        <a:rPr lang="en-US" altLang="zh-TW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年未再判刑、執行期滿或赦免、緩刑期滿或緩刑未撤銷者</a:t>
                      </a:r>
                      <a:r>
                        <a:rPr lang="zh-TW" altLang="en-US" sz="14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，可申請檢定</a:t>
                      </a:r>
                      <a:r>
                        <a:rPr lang="en-US" alt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ts val="22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一年內</a:t>
                      </a:r>
                      <a:r>
                        <a:rPr lang="zh-TW" altLang="en-US" sz="14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完成救生員訓練合格，並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登載完成基本救命術訓練</a:t>
                      </a:r>
                      <a:r>
                        <a:rPr lang="zh-TW" altLang="en-US" sz="1400" kern="1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之證明文件</a:t>
                      </a:r>
                      <a:r>
                        <a:rPr lang="zh-TW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zh-TW" altLang="en-US" sz="1400" kern="1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基本救命術無受訓時</a:t>
                      </a:r>
                      <a:r>
                        <a:rPr lang="zh-TW" alt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數限制</a:t>
                      </a:r>
                      <a:r>
                        <a:rPr lang="zh-TW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）</a:t>
                      </a:r>
                      <a:endParaRPr lang="zh-TW" sz="1400" kern="1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7675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調降</a:t>
                      </a:r>
                      <a:r>
                        <a:rPr lang="zh-TW" sz="1400" kern="100" dirty="0" smtClean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檢定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費用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救生員：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2,700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元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學科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；術科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2,000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；發證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200)</a:t>
                      </a:r>
                      <a:endParaRPr lang="zh-TW" sz="1400" kern="1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救生員：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1,700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元</a:t>
                      </a: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學科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；</a:t>
                      </a:r>
                      <a:r>
                        <a:rPr lang="zh-TW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術科</a:t>
                      </a:r>
                      <a:r>
                        <a:rPr lang="en-US" altLang="zh-TW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,000</a:t>
                      </a:r>
                      <a:r>
                        <a:rPr lang="zh-TW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；發證</a:t>
                      </a:r>
                      <a:r>
                        <a:rPr lang="en-US" sz="1400" kern="10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200)</a:t>
                      </a:r>
                      <a:endParaRPr lang="zh-TW" sz="1400" kern="1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253</Words>
  <Application>Microsoft Office PowerPoint</Application>
  <PresentationFormat>如螢幕大小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全民組 李聯康</dc:creator>
  <cp:lastModifiedBy>全民組 李聯康</cp:lastModifiedBy>
  <cp:revision>7</cp:revision>
  <cp:lastPrinted>2020-03-04T10:07:36Z</cp:lastPrinted>
  <dcterms:created xsi:type="dcterms:W3CDTF">2020-03-02T08:56:22Z</dcterms:created>
  <dcterms:modified xsi:type="dcterms:W3CDTF">2020-03-04T10:10:38Z</dcterms:modified>
</cp:coreProperties>
</file>