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965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9" r:id="rId4"/>
    <p:sldId id="284" r:id="rId5"/>
    <p:sldId id="294" r:id="rId6"/>
    <p:sldId id="279" r:id="rId7"/>
    <p:sldId id="281" r:id="rId8"/>
    <p:sldId id="282" r:id="rId9"/>
    <p:sldId id="283" r:id="rId10"/>
    <p:sldId id="276" r:id="rId11"/>
    <p:sldId id="297" r:id="rId12"/>
    <p:sldId id="295" r:id="rId13"/>
    <p:sldId id="291" r:id="rId14"/>
    <p:sldId id="298" r:id="rId15"/>
    <p:sldId id="301" r:id="rId16"/>
    <p:sldId id="302" r:id="rId17"/>
    <p:sldId id="290" r:id="rId18"/>
  </p:sldIdLst>
  <p:sldSz cx="12192000" cy="6858000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Rockwell" panose="02060603020205020403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6396D87-93D2-41B0-BA27-AB3B0272CB48}" v="1603" dt="2018-07-24T01:32:29.8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704" autoAdjust="0"/>
    <p:restoredTop sz="99421" autoAdjust="0"/>
  </p:normalViewPr>
  <p:slideViewPr>
    <p:cSldViewPr snapToGrid="0">
      <p:cViewPr>
        <p:scale>
          <a:sx n="93" d="100"/>
          <a:sy n="93" d="100"/>
        </p:scale>
        <p:origin x="-1326" y="-4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3134" y="4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6/11/relationships/changesInfo" Target="changesInfos/changesInfo1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怡純 鍾" userId="78f22ae63b49ab46" providerId="LiveId" clId="{D6396D87-93D2-41B0-BA27-AB3B0272CB48}"/>
    <pc:docChg chg="undo custSel delSld modSld sldOrd">
      <pc:chgData name="怡純 鍾" userId="78f22ae63b49ab46" providerId="LiveId" clId="{D6396D87-93D2-41B0-BA27-AB3B0272CB48}" dt="2018-07-24T01:32:29.840" v="1580" actId="207"/>
      <pc:docMkLst>
        <pc:docMk/>
      </pc:docMkLst>
      <pc:sldChg chg="modSp">
        <pc:chgData name="怡純 鍾" userId="78f22ae63b49ab46" providerId="LiveId" clId="{D6396D87-93D2-41B0-BA27-AB3B0272CB48}" dt="2018-07-24T01:02:13.720" v="1255" actId="27636"/>
        <pc:sldMkLst>
          <pc:docMk/>
          <pc:sldMk cId="3158391111" sldId="257"/>
        </pc:sldMkLst>
        <pc:spChg chg="mod">
          <ac:chgData name="怡純 鍾" userId="78f22ae63b49ab46" providerId="LiveId" clId="{D6396D87-93D2-41B0-BA27-AB3B0272CB48}" dt="2018-07-23T23:26:27.862" v="290" actId="1038"/>
          <ac:spMkLst>
            <pc:docMk/>
            <pc:sldMk cId="3158391111" sldId="257"/>
            <ac:spMk id="2" creationId="{00000000-0000-0000-0000-000000000000}"/>
          </ac:spMkLst>
        </pc:spChg>
        <pc:spChg chg="mod">
          <ac:chgData name="怡純 鍾" userId="78f22ae63b49ab46" providerId="LiveId" clId="{D6396D87-93D2-41B0-BA27-AB3B0272CB48}" dt="2018-07-24T01:02:13.720" v="1255" actId="27636"/>
          <ac:spMkLst>
            <pc:docMk/>
            <pc:sldMk cId="3158391111" sldId="257"/>
            <ac:spMk id="3" creationId="{00000000-0000-0000-0000-000000000000}"/>
          </ac:spMkLst>
        </pc:spChg>
      </pc:sldChg>
      <pc:sldChg chg="addSp modSp">
        <pc:chgData name="怡純 鍾" userId="78f22ae63b49ab46" providerId="LiveId" clId="{D6396D87-93D2-41B0-BA27-AB3B0272CB48}" dt="2018-07-23T23:22:17.459" v="158" actId="1076"/>
        <pc:sldMkLst>
          <pc:docMk/>
          <pc:sldMk cId="1739363146" sldId="259"/>
        </pc:sldMkLst>
        <pc:spChg chg="mod">
          <ac:chgData name="怡純 鍾" userId="78f22ae63b49ab46" providerId="LiveId" clId="{D6396D87-93D2-41B0-BA27-AB3B0272CB48}" dt="2018-07-23T23:03:56.051" v="39"/>
          <ac:spMkLst>
            <pc:docMk/>
            <pc:sldMk cId="1739363146" sldId="259"/>
            <ac:spMk id="2" creationId="{00000000-0000-0000-0000-000000000000}"/>
          </ac:spMkLst>
        </pc:spChg>
        <pc:spChg chg="mod">
          <ac:chgData name="怡純 鍾" userId="78f22ae63b49ab46" providerId="LiveId" clId="{D6396D87-93D2-41B0-BA27-AB3B0272CB48}" dt="2018-07-23T23:09:31.677" v="82" actId="11"/>
          <ac:spMkLst>
            <pc:docMk/>
            <pc:sldMk cId="1739363146" sldId="259"/>
            <ac:spMk id="3" creationId="{00000000-0000-0000-0000-000000000000}"/>
          </ac:spMkLst>
        </pc:spChg>
        <pc:spChg chg="add mod">
          <ac:chgData name="怡純 鍾" userId="78f22ae63b49ab46" providerId="LiveId" clId="{D6396D87-93D2-41B0-BA27-AB3B0272CB48}" dt="2018-07-23T23:03:29.093" v="29" actId="14100"/>
          <ac:spMkLst>
            <pc:docMk/>
            <pc:sldMk cId="1739363146" sldId="259"/>
            <ac:spMk id="4" creationId="{98726E1E-7A9F-4BEF-B4D5-AAB87DB47F86}"/>
          </ac:spMkLst>
        </pc:spChg>
        <pc:picChg chg="add mod">
          <ac:chgData name="怡純 鍾" userId="78f22ae63b49ab46" providerId="LiveId" clId="{D6396D87-93D2-41B0-BA27-AB3B0272CB48}" dt="2018-07-23T23:22:17.459" v="158" actId="1076"/>
          <ac:picMkLst>
            <pc:docMk/>
            <pc:sldMk cId="1739363146" sldId="259"/>
            <ac:picMk id="6" creationId="{0CCF0CB9-DAB8-4F93-B1E6-869E4B578814}"/>
          </ac:picMkLst>
        </pc:picChg>
        <pc:picChg chg="add mod">
          <ac:chgData name="怡純 鍾" userId="78f22ae63b49ab46" providerId="LiveId" clId="{D6396D87-93D2-41B0-BA27-AB3B0272CB48}" dt="2018-07-23T23:22:10.914" v="157" actId="1076"/>
          <ac:picMkLst>
            <pc:docMk/>
            <pc:sldMk cId="1739363146" sldId="259"/>
            <ac:picMk id="8" creationId="{F50338CD-DE2B-414A-B195-4B69F5964B75}"/>
          </ac:picMkLst>
        </pc:picChg>
        <pc:picChg chg="add mod">
          <ac:chgData name="怡純 鍾" userId="78f22ae63b49ab46" providerId="LiveId" clId="{D6396D87-93D2-41B0-BA27-AB3B0272CB48}" dt="2018-07-23T23:22:10.914" v="157" actId="1076"/>
          <ac:picMkLst>
            <pc:docMk/>
            <pc:sldMk cId="1739363146" sldId="259"/>
            <ac:picMk id="10" creationId="{FDFEA9F4-0E6A-4A45-8305-1DF564EE193D}"/>
          </ac:picMkLst>
        </pc:picChg>
      </pc:sldChg>
      <pc:sldChg chg="addSp delSp modSp ord">
        <pc:chgData name="怡純 鍾" userId="78f22ae63b49ab46" providerId="LiveId" clId="{D6396D87-93D2-41B0-BA27-AB3B0272CB48}" dt="2018-07-24T01:26:41.548" v="1519" actId="113"/>
        <pc:sldMkLst>
          <pc:docMk/>
          <pc:sldMk cId="2126010775" sldId="276"/>
        </pc:sldMkLst>
        <pc:spChg chg="del">
          <ac:chgData name="怡純 鍾" userId="78f22ae63b49ab46" providerId="LiveId" clId="{D6396D87-93D2-41B0-BA27-AB3B0272CB48}" dt="2018-07-23T23:39:26.855" v="496" actId="478"/>
          <ac:spMkLst>
            <pc:docMk/>
            <pc:sldMk cId="2126010775" sldId="276"/>
            <ac:spMk id="2" creationId="{9D82EBD9-246E-4F21-B6E3-17C6331AED2C}"/>
          </ac:spMkLst>
        </pc:spChg>
        <pc:spChg chg="add del mod">
          <ac:chgData name="怡純 鍾" userId="78f22ae63b49ab46" providerId="LiveId" clId="{D6396D87-93D2-41B0-BA27-AB3B0272CB48}" dt="2018-07-23T23:39:36.247" v="499" actId="478"/>
          <ac:spMkLst>
            <pc:docMk/>
            <pc:sldMk cId="2126010775" sldId="276"/>
            <ac:spMk id="4" creationId="{FA9E9C36-6B48-47F3-8741-9D4F49A83176}"/>
          </ac:spMkLst>
        </pc:spChg>
        <pc:spChg chg="add">
          <ac:chgData name="怡純 鍾" userId="78f22ae63b49ab46" providerId="LiveId" clId="{D6396D87-93D2-41B0-BA27-AB3B0272CB48}" dt="2018-07-23T23:27:45.222" v="321"/>
          <ac:spMkLst>
            <pc:docMk/>
            <pc:sldMk cId="2126010775" sldId="276"/>
            <ac:spMk id="29" creationId="{7BF22A1E-FC46-4E6B-9A26-691EFF5E876C}"/>
          </ac:spMkLst>
        </pc:spChg>
        <pc:spChg chg="add del">
          <ac:chgData name="怡純 鍾" userId="78f22ae63b49ab46" providerId="LiveId" clId="{D6396D87-93D2-41B0-BA27-AB3B0272CB48}" dt="2018-07-23T23:39:33.739" v="498"/>
          <ac:spMkLst>
            <pc:docMk/>
            <pc:sldMk cId="2126010775" sldId="276"/>
            <ac:spMk id="32" creationId="{A04AB2A7-E54C-4EEE-BE66-ED0D4F869FF0}"/>
          </ac:spMkLst>
        </pc:spChg>
        <pc:spChg chg="add mod">
          <ac:chgData name="怡純 鍾" userId="78f22ae63b49ab46" providerId="LiveId" clId="{D6396D87-93D2-41B0-BA27-AB3B0272CB48}" dt="2018-07-23T23:49:22.062" v="617" actId="207"/>
          <ac:spMkLst>
            <pc:docMk/>
            <pc:sldMk cId="2126010775" sldId="276"/>
            <ac:spMk id="33" creationId="{F4733B5B-1C30-415A-ABC8-6735C92EB71C}"/>
          </ac:spMkLst>
        </pc:spChg>
        <pc:spChg chg="mod">
          <ac:chgData name="怡純 鍾" userId="78f22ae63b49ab46" providerId="LiveId" clId="{D6396D87-93D2-41B0-BA27-AB3B0272CB48}" dt="2018-07-24T01:26:41.548" v="1519" actId="113"/>
          <ac:spMkLst>
            <pc:docMk/>
            <pc:sldMk cId="2126010775" sldId="276"/>
            <ac:spMk id="57" creationId="{B0A81BE1-C7FE-44F5-8553-7E213BC774E1}"/>
          </ac:spMkLst>
        </pc:spChg>
        <pc:spChg chg="del mod">
          <ac:chgData name="怡純 鍾" userId="78f22ae63b49ab46" providerId="LiveId" clId="{D6396D87-93D2-41B0-BA27-AB3B0272CB48}" dt="2018-07-24T00:04:02.779" v="830" actId="478"/>
          <ac:spMkLst>
            <pc:docMk/>
            <pc:sldMk cId="2126010775" sldId="276"/>
            <ac:spMk id="58" creationId="{4BBCD8AB-5FA6-466A-B5B1-7903C6AA1C40}"/>
          </ac:spMkLst>
        </pc:spChg>
        <pc:spChg chg="del">
          <ac:chgData name="怡純 鍾" userId="78f22ae63b49ab46" providerId="LiveId" clId="{D6396D87-93D2-41B0-BA27-AB3B0272CB48}" dt="2018-07-23T23:39:24.217" v="495" actId="478"/>
          <ac:spMkLst>
            <pc:docMk/>
            <pc:sldMk cId="2126010775" sldId="276"/>
            <ac:spMk id="69" creationId="{7C462C46-EFB7-4580-9921-DFC346FCC3C2}"/>
          </ac:spMkLst>
        </pc:spChg>
        <pc:picChg chg="del">
          <ac:chgData name="怡純 鍾" userId="78f22ae63b49ab46" providerId="LiveId" clId="{D6396D87-93D2-41B0-BA27-AB3B0272CB48}" dt="2018-07-24T00:02:18.415" v="719" actId="478"/>
          <ac:picMkLst>
            <pc:docMk/>
            <pc:sldMk cId="2126010775" sldId="276"/>
            <ac:picMk id="59" creationId="{A7BD37BE-017D-4F5E-8186-11DCC90191A1}"/>
          </ac:picMkLst>
        </pc:picChg>
      </pc:sldChg>
      <pc:sldChg chg="addSp delSp modSp">
        <pc:chgData name="怡純 鍾" userId="78f22ae63b49ab46" providerId="LiveId" clId="{D6396D87-93D2-41B0-BA27-AB3B0272CB48}" dt="2018-07-24T01:18:53.471" v="1324" actId="14100"/>
        <pc:sldMkLst>
          <pc:docMk/>
          <pc:sldMk cId="1721679485" sldId="279"/>
        </pc:sldMkLst>
        <pc:spChg chg="del mod">
          <ac:chgData name="怡純 鍾" userId="78f22ae63b49ab46" providerId="LiveId" clId="{D6396D87-93D2-41B0-BA27-AB3B0272CB48}" dt="2018-07-23T23:36:35.141" v="435" actId="478"/>
          <ac:spMkLst>
            <pc:docMk/>
            <pc:sldMk cId="1721679485" sldId="279"/>
            <ac:spMk id="2" creationId="{00000000-0000-0000-0000-000000000000}"/>
          </ac:spMkLst>
        </pc:spChg>
        <pc:spChg chg="mod">
          <ac:chgData name="怡純 鍾" userId="78f22ae63b49ab46" providerId="LiveId" clId="{D6396D87-93D2-41B0-BA27-AB3B0272CB48}" dt="2018-07-24T01:18:53.471" v="1324" actId="14100"/>
          <ac:spMkLst>
            <pc:docMk/>
            <pc:sldMk cId="1721679485" sldId="279"/>
            <ac:spMk id="3" creationId="{00000000-0000-0000-0000-000000000000}"/>
          </ac:spMkLst>
        </pc:spChg>
        <pc:spChg chg="add mod">
          <ac:chgData name="怡純 鍾" userId="78f22ae63b49ab46" providerId="LiveId" clId="{D6396D87-93D2-41B0-BA27-AB3B0272CB48}" dt="2018-07-23T23:27:20.696" v="317"/>
          <ac:spMkLst>
            <pc:docMk/>
            <pc:sldMk cId="1721679485" sldId="279"/>
            <ac:spMk id="4" creationId="{385EFEE0-C681-484E-85D2-7085AE060A96}"/>
          </ac:spMkLst>
        </pc:spChg>
        <pc:spChg chg="add del mod">
          <ac:chgData name="怡純 鍾" userId="78f22ae63b49ab46" providerId="LiveId" clId="{D6396D87-93D2-41B0-BA27-AB3B0272CB48}" dt="2018-07-23T23:41:17.675" v="510"/>
          <ac:spMkLst>
            <pc:docMk/>
            <pc:sldMk cId="1721679485" sldId="279"/>
            <ac:spMk id="5" creationId="{D633915D-D46F-435B-8C47-B38FF0A7E915}"/>
          </ac:spMkLst>
        </pc:spChg>
        <pc:spChg chg="add mod">
          <ac:chgData name="怡純 鍾" userId="78f22ae63b49ab46" providerId="LiveId" clId="{D6396D87-93D2-41B0-BA27-AB3B0272CB48}" dt="2018-07-23T23:48:51.134" v="613" actId="207"/>
          <ac:spMkLst>
            <pc:docMk/>
            <pc:sldMk cId="1721679485" sldId="279"/>
            <ac:spMk id="7" creationId="{A43597D1-5CEA-4065-8328-C44A3FDF0C9C}"/>
          </ac:spMkLst>
        </pc:spChg>
      </pc:sldChg>
      <pc:sldChg chg="addSp delSp modSp">
        <pc:chgData name="怡純 鍾" userId="78f22ae63b49ab46" providerId="LiveId" clId="{D6396D87-93D2-41B0-BA27-AB3B0272CB48}" dt="2018-07-23T23:49:00.080" v="614" actId="207"/>
        <pc:sldMkLst>
          <pc:docMk/>
          <pc:sldMk cId="2010417720" sldId="281"/>
        </pc:sldMkLst>
        <pc:spChg chg="mod">
          <ac:chgData name="怡純 鍾" userId="78f22ae63b49ab46" providerId="LiveId" clId="{D6396D87-93D2-41B0-BA27-AB3B0272CB48}" dt="2018-07-23T23:49:00.080" v="614" actId="207"/>
          <ac:spMkLst>
            <pc:docMk/>
            <pc:sldMk cId="2010417720" sldId="281"/>
            <ac:spMk id="2" creationId="{00000000-0000-0000-0000-000000000000}"/>
          </ac:spMkLst>
        </pc:spChg>
        <pc:spChg chg="mod">
          <ac:chgData name="怡純 鍾" userId="78f22ae63b49ab46" providerId="LiveId" clId="{D6396D87-93D2-41B0-BA27-AB3B0272CB48}" dt="2018-07-23T23:47:51.138" v="589" actId="11"/>
          <ac:spMkLst>
            <pc:docMk/>
            <pc:sldMk cId="2010417720" sldId="281"/>
            <ac:spMk id="3" creationId="{00000000-0000-0000-0000-000000000000}"/>
          </ac:spMkLst>
        </pc:spChg>
        <pc:spChg chg="add">
          <ac:chgData name="怡純 鍾" userId="78f22ae63b49ab46" providerId="LiveId" clId="{D6396D87-93D2-41B0-BA27-AB3B0272CB48}" dt="2018-07-23T23:27:30.392" v="318"/>
          <ac:spMkLst>
            <pc:docMk/>
            <pc:sldMk cId="2010417720" sldId="281"/>
            <ac:spMk id="4" creationId="{116A5519-A26F-462A-8C09-BB06FACB3281}"/>
          </ac:spMkLst>
        </pc:spChg>
        <pc:spChg chg="add del mod">
          <ac:chgData name="怡純 鍾" userId="78f22ae63b49ab46" providerId="LiveId" clId="{D6396D87-93D2-41B0-BA27-AB3B0272CB48}" dt="2018-07-23T23:42:00.728" v="517" actId="478"/>
          <ac:spMkLst>
            <pc:docMk/>
            <pc:sldMk cId="2010417720" sldId="281"/>
            <ac:spMk id="5" creationId="{E0FB3926-21F1-4551-80AC-622B123701F2}"/>
          </ac:spMkLst>
        </pc:spChg>
      </pc:sldChg>
      <pc:sldChg chg="addSp delSp modSp">
        <pc:chgData name="怡純 鍾" userId="78f22ae63b49ab46" providerId="LiveId" clId="{D6396D87-93D2-41B0-BA27-AB3B0272CB48}" dt="2018-07-23T23:57:27.512" v="670" actId="1076"/>
        <pc:sldMkLst>
          <pc:docMk/>
          <pc:sldMk cId="146463170" sldId="282"/>
        </pc:sldMkLst>
        <pc:spChg chg="mod">
          <ac:chgData name="怡純 鍾" userId="78f22ae63b49ab46" providerId="LiveId" clId="{D6396D87-93D2-41B0-BA27-AB3B0272CB48}" dt="2018-07-23T23:49:08.746" v="615" actId="207"/>
          <ac:spMkLst>
            <pc:docMk/>
            <pc:sldMk cId="146463170" sldId="282"/>
            <ac:spMk id="2" creationId="{00000000-0000-0000-0000-000000000000}"/>
          </ac:spMkLst>
        </pc:spChg>
        <pc:spChg chg="mod">
          <ac:chgData name="怡純 鍾" userId="78f22ae63b49ab46" providerId="LiveId" clId="{D6396D87-93D2-41B0-BA27-AB3B0272CB48}" dt="2018-07-23T23:50:19.443" v="630" actId="20577"/>
          <ac:spMkLst>
            <pc:docMk/>
            <pc:sldMk cId="146463170" sldId="282"/>
            <ac:spMk id="3" creationId="{00000000-0000-0000-0000-000000000000}"/>
          </ac:spMkLst>
        </pc:spChg>
        <pc:spChg chg="add">
          <ac:chgData name="怡純 鍾" userId="78f22ae63b49ab46" providerId="LiveId" clId="{D6396D87-93D2-41B0-BA27-AB3B0272CB48}" dt="2018-07-23T23:27:35.118" v="319"/>
          <ac:spMkLst>
            <pc:docMk/>
            <pc:sldMk cId="146463170" sldId="282"/>
            <ac:spMk id="4" creationId="{27FE77FD-7187-46FC-ACBD-5468ACE42EBA}"/>
          </ac:spMkLst>
        </pc:spChg>
        <pc:picChg chg="add mod">
          <ac:chgData name="怡純 鍾" userId="78f22ae63b49ab46" providerId="LiveId" clId="{D6396D87-93D2-41B0-BA27-AB3B0272CB48}" dt="2018-07-23T23:55:15.617" v="661" actId="1076"/>
          <ac:picMkLst>
            <pc:docMk/>
            <pc:sldMk cId="146463170" sldId="282"/>
            <ac:picMk id="6" creationId="{A3E7A221-5873-4C15-85FC-E114AE0B37EA}"/>
          </ac:picMkLst>
        </pc:picChg>
        <pc:picChg chg="add del mod">
          <ac:chgData name="怡純 鍾" userId="78f22ae63b49ab46" providerId="LiveId" clId="{D6396D87-93D2-41B0-BA27-AB3B0272CB48}" dt="2018-07-23T23:57:18.861" v="667" actId="478"/>
          <ac:picMkLst>
            <pc:docMk/>
            <pc:sldMk cId="146463170" sldId="282"/>
            <ac:picMk id="8" creationId="{2668ADE9-85DF-497E-9233-7DD13C65F27A}"/>
          </ac:picMkLst>
        </pc:picChg>
        <pc:picChg chg="add mod">
          <ac:chgData name="怡純 鍾" userId="78f22ae63b49ab46" providerId="LiveId" clId="{D6396D87-93D2-41B0-BA27-AB3B0272CB48}" dt="2018-07-23T23:57:27.512" v="670" actId="1076"/>
          <ac:picMkLst>
            <pc:docMk/>
            <pc:sldMk cId="146463170" sldId="282"/>
            <ac:picMk id="10" creationId="{D447B413-259C-4EC4-A18D-5671A051F6B5}"/>
          </ac:picMkLst>
        </pc:picChg>
        <pc:picChg chg="add mod">
          <ac:chgData name="怡純 鍾" userId="78f22ae63b49ab46" providerId="LiveId" clId="{D6396D87-93D2-41B0-BA27-AB3B0272CB48}" dt="2018-07-23T23:55:11.089" v="660" actId="1076"/>
          <ac:picMkLst>
            <pc:docMk/>
            <pc:sldMk cId="146463170" sldId="282"/>
            <ac:picMk id="12" creationId="{DB61C1A8-6E33-4EB3-9432-F60663EE05A7}"/>
          </ac:picMkLst>
        </pc:picChg>
        <pc:picChg chg="add del mod">
          <ac:chgData name="怡純 鍾" userId="78f22ae63b49ab46" providerId="LiveId" clId="{D6396D87-93D2-41B0-BA27-AB3B0272CB48}" dt="2018-07-23T23:53:58.751" v="641" actId="478"/>
          <ac:picMkLst>
            <pc:docMk/>
            <pc:sldMk cId="146463170" sldId="282"/>
            <ac:picMk id="14" creationId="{F3A94153-3C96-444B-94FB-FE241A7F381E}"/>
          </ac:picMkLst>
        </pc:picChg>
      </pc:sldChg>
      <pc:sldChg chg="addSp modSp">
        <pc:chgData name="怡純 鍾" userId="78f22ae63b49ab46" providerId="LiveId" clId="{D6396D87-93D2-41B0-BA27-AB3B0272CB48}" dt="2018-07-24T01:20:10.335" v="1330" actId="14100"/>
        <pc:sldMkLst>
          <pc:docMk/>
          <pc:sldMk cId="2084670737" sldId="283"/>
        </pc:sldMkLst>
        <pc:spChg chg="mod">
          <ac:chgData name="怡純 鍾" userId="78f22ae63b49ab46" providerId="LiveId" clId="{D6396D87-93D2-41B0-BA27-AB3B0272CB48}" dt="2018-07-23T23:49:14.915" v="616" actId="207"/>
          <ac:spMkLst>
            <pc:docMk/>
            <pc:sldMk cId="2084670737" sldId="283"/>
            <ac:spMk id="2" creationId="{00000000-0000-0000-0000-000000000000}"/>
          </ac:spMkLst>
        </pc:spChg>
        <pc:spChg chg="mod">
          <ac:chgData name="怡純 鍾" userId="78f22ae63b49ab46" providerId="LiveId" clId="{D6396D87-93D2-41B0-BA27-AB3B0272CB48}" dt="2018-07-24T01:20:10.335" v="1330" actId="14100"/>
          <ac:spMkLst>
            <pc:docMk/>
            <pc:sldMk cId="2084670737" sldId="283"/>
            <ac:spMk id="3" creationId="{00000000-0000-0000-0000-000000000000}"/>
          </ac:spMkLst>
        </pc:spChg>
        <pc:spChg chg="add">
          <ac:chgData name="怡純 鍾" userId="78f22ae63b49ab46" providerId="LiveId" clId="{D6396D87-93D2-41B0-BA27-AB3B0272CB48}" dt="2018-07-23T23:27:40.831" v="320"/>
          <ac:spMkLst>
            <pc:docMk/>
            <pc:sldMk cId="2084670737" sldId="283"/>
            <ac:spMk id="4" creationId="{BD66EB90-9ACA-49B7-8ABA-F4C95808C797}"/>
          </ac:spMkLst>
        </pc:spChg>
      </pc:sldChg>
      <pc:sldChg chg="addSp delSp modSp">
        <pc:chgData name="怡純 鍾" userId="78f22ae63b49ab46" providerId="LiveId" clId="{D6396D87-93D2-41B0-BA27-AB3B0272CB48}" dt="2018-07-23T23:34:19.387" v="428" actId="207"/>
        <pc:sldMkLst>
          <pc:docMk/>
          <pc:sldMk cId="279201443" sldId="284"/>
        </pc:sldMkLst>
        <pc:spChg chg="del">
          <ac:chgData name="怡純 鍾" userId="78f22ae63b49ab46" providerId="LiveId" clId="{D6396D87-93D2-41B0-BA27-AB3B0272CB48}" dt="2018-07-23T23:21:47.915" v="155" actId="478"/>
          <ac:spMkLst>
            <pc:docMk/>
            <pc:sldMk cId="279201443" sldId="284"/>
            <ac:spMk id="2" creationId="{00000000-0000-0000-0000-000000000000}"/>
          </ac:spMkLst>
        </pc:spChg>
        <pc:spChg chg="mod">
          <ac:chgData name="怡純 鍾" userId="78f22ae63b49ab46" providerId="LiveId" clId="{D6396D87-93D2-41B0-BA27-AB3B0272CB48}" dt="2018-07-23T23:34:19.387" v="428" actId="207"/>
          <ac:spMkLst>
            <pc:docMk/>
            <pc:sldMk cId="279201443" sldId="284"/>
            <ac:spMk id="3" creationId="{00000000-0000-0000-0000-000000000000}"/>
          </ac:spMkLst>
        </pc:spChg>
        <pc:spChg chg="mod">
          <ac:chgData name="怡純 鍾" userId="78f22ae63b49ab46" providerId="LiveId" clId="{D6396D87-93D2-41B0-BA27-AB3B0272CB48}" dt="2018-07-23T23:22:56.415" v="205" actId="1076"/>
          <ac:spMkLst>
            <pc:docMk/>
            <pc:sldMk cId="279201443" sldId="284"/>
            <ac:spMk id="5" creationId="{00000000-0000-0000-0000-000000000000}"/>
          </ac:spMkLst>
        </pc:spChg>
        <pc:spChg chg="mod">
          <ac:chgData name="怡純 鍾" userId="78f22ae63b49ab46" providerId="LiveId" clId="{D6396D87-93D2-41B0-BA27-AB3B0272CB48}" dt="2018-07-23T23:22:56.415" v="205" actId="1076"/>
          <ac:spMkLst>
            <pc:docMk/>
            <pc:sldMk cId="279201443" sldId="284"/>
            <ac:spMk id="6" creationId="{00000000-0000-0000-0000-000000000000}"/>
          </ac:spMkLst>
        </pc:spChg>
        <pc:spChg chg="add mod">
          <ac:chgData name="怡純 鍾" userId="78f22ae63b49ab46" providerId="LiveId" clId="{D6396D87-93D2-41B0-BA27-AB3B0272CB48}" dt="2018-07-23T23:21:38.419" v="154" actId="14100"/>
          <ac:spMkLst>
            <pc:docMk/>
            <pc:sldMk cId="279201443" sldId="284"/>
            <ac:spMk id="7" creationId="{9D03381F-3717-4CD9-B249-336F155D919A}"/>
          </ac:spMkLst>
        </pc:spChg>
        <pc:spChg chg="add del mod">
          <ac:chgData name="怡純 鍾" userId="78f22ae63b49ab46" providerId="LiveId" clId="{D6396D87-93D2-41B0-BA27-AB3B0272CB48}" dt="2018-07-23T23:21:51.408" v="156" actId="478"/>
          <ac:spMkLst>
            <pc:docMk/>
            <pc:sldMk cId="279201443" sldId="284"/>
            <ac:spMk id="8" creationId="{82CE4048-7822-4A5F-93B6-CEFC0E92D380}"/>
          </ac:spMkLst>
        </pc:spChg>
      </pc:sldChg>
      <pc:sldChg chg="addSp delSp modSp">
        <pc:chgData name="怡純 鍾" userId="78f22ae63b49ab46" providerId="LiveId" clId="{D6396D87-93D2-41B0-BA27-AB3B0272CB48}" dt="2018-07-24T01:08:29.040" v="1316" actId="1076"/>
        <pc:sldMkLst>
          <pc:docMk/>
          <pc:sldMk cId="1762376845" sldId="291"/>
        </pc:sldMkLst>
        <pc:spChg chg="del">
          <ac:chgData name="怡純 鍾" userId="78f22ae63b49ab46" providerId="LiveId" clId="{D6396D87-93D2-41B0-BA27-AB3B0272CB48}" dt="2018-07-23T23:39:43.352" v="501" actId="478"/>
          <ac:spMkLst>
            <pc:docMk/>
            <pc:sldMk cId="1762376845" sldId="291"/>
            <ac:spMk id="2" creationId="{9D82EBD9-246E-4F21-B6E3-17C6331AED2C}"/>
          </ac:spMkLst>
        </pc:spChg>
        <pc:spChg chg="del">
          <ac:chgData name="怡純 鍾" userId="78f22ae63b49ab46" providerId="LiveId" clId="{D6396D87-93D2-41B0-BA27-AB3B0272CB48}" dt="2018-07-23T23:29:59.894" v="331" actId="478"/>
          <ac:spMkLst>
            <pc:docMk/>
            <pc:sldMk cId="1762376845" sldId="291"/>
            <ac:spMk id="4" creationId="{00000000-0000-0000-0000-000000000000}"/>
          </ac:spMkLst>
        </pc:spChg>
        <pc:spChg chg="add del mod">
          <ac:chgData name="怡純 鍾" userId="78f22ae63b49ab46" providerId="LiveId" clId="{D6396D87-93D2-41B0-BA27-AB3B0272CB48}" dt="2018-07-23T23:39:46.761" v="502" actId="478"/>
          <ac:spMkLst>
            <pc:docMk/>
            <pc:sldMk cId="1762376845" sldId="291"/>
            <ac:spMk id="6" creationId="{CCE13D23-D9D4-4769-A4DD-F21BEFC38505}"/>
          </ac:spMkLst>
        </pc:spChg>
        <pc:spChg chg="add">
          <ac:chgData name="怡純 鍾" userId="78f22ae63b49ab46" providerId="LiveId" clId="{D6396D87-93D2-41B0-BA27-AB3B0272CB48}" dt="2018-07-23T23:27:50.492" v="322"/>
          <ac:spMkLst>
            <pc:docMk/>
            <pc:sldMk cId="1762376845" sldId="291"/>
            <ac:spMk id="26" creationId="{89D68E6F-F245-447F-B357-CBE6F039C5AE}"/>
          </ac:spMkLst>
        </pc:spChg>
        <pc:spChg chg="add mod">
          <ac:chgData name="怡純 鍾" userId="78f22ae63b49ab46" providerId="LiveId" clId="{D6396D87-93D2-41B0-BA27-AB3B0272CB48}" dt="2018-07-24T01:08:29.040" v="1316" actId="1076"/>
          <ac:spMkLst>
            <pc:docMk/>
            <pc:sldMk cId="1762376845" sldId="291"/>
            <ac:spMk id="27" creationId="{35F37C20-9140-4F55-A7AF-4018304DD798}"/>
          </ac:spMkLst>
        </pc:spChg>
        <pc:spChg chg="add mod">
          <ac:chgData name="怡純 鍾" userId="78f22ae63b49ab46" providerId="LiveId" clId="{D6396D87-93D2-41B0-BA27-AB3B0272CB48}" dt="2018-07-24T00:15:00.028" v="972" actId="14100"/>
          <ac:spMkLst>
            <pc:docMk/>
            <pc:sldMk cId="1762376845" sldId="291"/>
            <ac:spMk id="30" creationId="{CB11444C-BA5C-4577-83CA-4F15A0D29AA2}"/>
          </ac:spMkLst>
        </pc:spChg>
        <pc:picChg chg="mod">
          <ac:chgData name="怡純 鍾" userId="78f22ae63b49ab46" providerId="LiveId" clId="{D6396D87-93D2-41B0-BA27-AB3B0272CB48}" dt="2018-07-24T00:19:27.495" v="1013" actId="14100"/>
          <ac:picMkLst>
            <pc:docMk/>
            <pc:sldMk cId="1762376845" sldId="291"/>
            <ac:picMk id="3" creationId="{A0BE6BDF-5E75-4C6B-883A-40CD7BCD1A77}"/>
          </ac:picMkLst>
        </pc:picChg>
      </pc:sldChg>
      <pc:sldChg chg="addSp delSp modSp">
        <pc:chgData name="怡純 鍾" userId="78f22ae63b49ab46" providerId="LiveId" clId="{D6396D87-93D2-41B0-BA27-AB3B0272CB48}" dt="2018-07-24T01:13:41.795" v="1322" actId="1076"/>
        <pc:sldMkLst>
          <pc:docMk/>
          <pc:sldMk cId="3815574256" sldId="294"/>
        </pc:sldMkLst>
        <pc:spChg chg="del">
          <ac:chgData name="怡純 鍾" userId="78f22ae63b49ab46" providerId="LiveId" clId="{D6396D87-93D2-41B0-BA27-AB3B0272CB48}" dt="2018-07-23T23:24:09.073" v="243" actId="478"/>
          <ac:spMkLst>
            <pc:docMk/>
            <pc:sldMk cId="3815574256" sldId="294"/>
            <ac:spMk id="2" creationId="{00000000-0000-0000-0000-000000000000}"/>
          </ac:spMkLst>
        </pc:spChg>
        <pc:spChg chg="mod">
          <ac:chgData name="怡純 鍾" userId="78f22ae63b49ab46" providerId="LiveId" clId="{D6396D87-93D2-41B0-BA27-AB3B0272CB48}" dt="2018-07-23T23:23:18.631" v="207" actId="14100"/>
          <ac:spMkLst>
            <pc:docMk/>
            <pc:sldMk cId="3815574256" sldId="294"/>
            <ac:spMk id="3" creationId="{00000000-0000-0000-0000-000000000000}"/>
          </ac:spMkLst>
        </pc:spChg>
        <pc:spChg chg="mod">
          <ac:chgData name="怡純 鍾" userId="78f22ae63b49ab46" providerId="LiveId" clId="{D6396D87-93D2-41B0-BA27-AB3B0272CB48}" dt="2018-07-24T01:13:41.795" v="1322" actId="1076"/>
          <ac:spMkLst>
            <pc:docMk/>
            <pc:sldMk cId="3815574256" sldId="294"/>
            <ac:spMk id="4" creationId="{00000000-0000-0000-0000-000000000000}"/>
          </ac:spMkLst>
        </pc:spChg>
        <pc:spChg chg="add mod">
          <ac:chgData name="怡純 鍾" userId="78f22ae63b49ab46" providerId="LiveId" clId="{D6396D87-93D2-41B0-BA27-AB3B0272CB48}" dt="2018-07-23T23:24:05.778" v="242" actId="14100"/>
          <ac:spMkLst>
            <pc:docMk/>
            <pc:sldMk cId="3815574256" sldId="294"/>
            <ac:spMk id="6" creationId="{9E6BCE9B-9E24-4F2B-A782-AD22B6B80A8D}"/>
          </ac:spMkLst>
        </pc:spChg>
        <pc:spChg chg="add del mod">
          <ac:chgData name="怡純 鍾" userId="78f22ae63b49ab46" providerId="LiveId" clId="{D6396D87-93D2-41B0-BA27-AB3B0272CB48}" dt="2018-07-23T23:24:11.550" v="244" actId="478"/>
          <ac:spMkLst>
            <pc:docMk/>
            <pc:sldMk cId="3815574256" sldId="294"/>
            <ac:spMk id="7" creationId="{ED9EA257-6BE5-45C4-A059-99A57B2E1394}"/>
          </ac:spMkLst>
        </pc:spChg>
        <pc:graphicFrameChg chg="mod">
          <ac:chgData name="怡純 鍾" userId="78f22ae63b49ab46" providerId="LiveId" clId="{D6396D87-93D2-41B0-BA27-AB3B0272CB48}" dt="2018-07-23T23:24:14.275" v="245" actId="1076"/>
          <ac:graphicFrameMkLst>
            <pc:docMk/>
            <pc:sldMk cId="3815574256" sldId="294"/>
            <ac:graphicFrameMk id="8" creationId="{00000000-0000-0000-0000-000000000000}"/>
          </ac:graphicFrameMkLst>
        </pc:graphicFrameChg>
      </pc:sldChg>
      <pc:sldChg chg="modSp">
        <pc:chgData name="怡純 鍾" userId="78f22ae63b49ab46" providerId="LiveId" clId="{D6396D87-93D2-41B0-BA27-AB3B0272CB48}" dt="2018-07-24T01:08:01.401" v="1313" actId="20577"/>
        <pc:sldMkLst>
          <pc:docMk/>
          <pc:sldMk cId="2157613704" sldId="295"/>
        </pc:sldMkLst>
        <pc:spChg chg="mod">
          <ac:chgData name="怡純 鍾" userId="78f22ae63b49ab46" providerId="LiveId" clId="{D6396D87-93D2-41B0-BA27-AB3B0272CB48}" dt="2018-07-24T01:08:01.401" v="1313" actId="20577"/>
          <ac:spMkLst>
            <pc:docMk/>
            <pc:sldMk cId="2157613704" sldId="295"/>
            <ac:spMk id="57" creationId="{B0A81BE1-C7FE-44F5-8553-7E213BC774E1}"/>
          </ac:spMkLst>
        </pc:spChg>
      </pc:sldChg>
      <pc:sldChg chg="modSp del">
        <pc:chgData name="怡純 鍾" userId="78f22ae63b49ab46" providerId="LiveId" clId="{D6396D87-93D2-41B0-BA27-AB3B0272CB48}" dt="2018-07-24T01:27:00.225" v="1520" actId="2696"/>
        <pc:sldMkLst>
          <pc:docMk/>
          <pc:sldMk cId="3208257670" sldId="296"/>
        </pc:sldMkLst>
        <pc:spChg chg="mod">
          <ac:chgData name="怡純 鍾" userId="78f22ae63b49ab46" providerId="LiveId" clId="{D6396D87-93D2-41B0-BA27-AB3B0272CB48}" dt="2018-07-24T01:07:25.209" v="1309" actId="255"/>
          <ac:spMkLst>
            <pc:docMk/>
            <pc:sldMk cId="3208257670" sldId="296"/>
            <ac:spMk id="57" creationId="{B0A81BE1-C7FE-44F5-8553-7E213BC774E1}"/>
          </ac:spMkLst>
        </pc:spChg>
      </pc:sldChg>
      <pc:sldChg chg="addSp delSp modSp">
        <pc:chgData name="怡純 鍾" userId="78f22ae63b49ab46" providerId="LiveId" clId="{D6396D87-93D2-41B0-BA27-AB3B0272CB48}" dt="2018-07-24T01:32:29.840" v="1580" actId="207"/>
        <pc:sldMkLst>
          <pc:docMk/>
          <pc:sldMk cId="3219108817" sldId="297"/>
        </pc:sldMkLst>
        <pc:spChg chg="add del mod">
          <ac:chgData name="怡純 鍾" userId="78f22ae63b49ab46" providerId="LiveId" clId="{D6396D87-93D2-41B0-BA27-AB3B0272CB48}" dt="2018-07-24T01:28:05.845" v="1531" actId="478"/>
          <ac:spMkLst>
            <pc:docMk/>
            <pc:sldMk cId="3219108817" sldId="297"/>
            <ac:spMk id="27" creationId="{77D8D0E9-60F3-449C-8E9B-7681114B1B03}"/>
          </ac:spMkLst>
        </pc:spChg>
        <pc:spChg chg="mod">
          <ac:chgData name="怡純 鍾" userId="78f22ae63b49ab46" providerId="LiveId" clId="{D6396D87-93D2-41B0-BA27-AB3B0272CB48}" dt="2018-07-24T01:07:16.157" v="1308" actId="1036"/>
          <ac:spMkLst>
            <pc:docMk/>
            <pc:sldMk cId="3219108817" sldId="297"/>
            <ac:spMk id="33" creationId="{F4733B5B-1C30-415A-ABC8-6735C92EB71C}"/>
          </ac:spMkLst>
        </pc:spChg>
        <pc:spChg chg="mod">
          <ac:chgData name="怡純 鍾" userId="78f22ae63b49ab46" providerId="LiveId" clId="{D6396D87-93D2-41B0-BA27-AB3B0272CB48}" dt="2018-07-24T01:32:29.840" v="1580" actId="207"/>
          <ac:spMkLst>
            <pc:docMk/>
            <pc:sldMk cId="3219108817" sldId="297"/>
            <ac:spMk id="57" creationId="{B0A81BE1-C7FE-44F5-8553-7E213BC774E1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A8A0C4-4439-7B43-8798-CB7E9B596959}" type="doc">
      <dgm:prSet loTypeId="urn:microsoft.com/office/officeart/2005/8/layout/cycle7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zh-TW" altLang="en-US"/>
        </a:p>
      </dgm:t>
    </dgm:pt>
    <dgm:pt modelId="{EFF609D4-0D9A-7D45-9047-33072649398E}">
      <dgm:prSet phldrT="[文字]"/>
      <dgm:spPr/>
      <dgm:t>
        <a:bodyPr/>
        <a:lstStyle/>
        <a:p>
          <a:r>
            <a:rPr lang="zh-TW" altLang="en-US" dirty="0"/>
            <a:t>性別關係</a:t>
          </a:r>
        </a:p>
      </dgm:t>
    </dgm:pt>
    <dgm:pt modelId="{C6E7BAB0-56F1-CC44-A4B9-843515B346CE}" type="parTrans" cxnId="{06ACEC7B-5BE3-944F-833E-3A39AFBE0435}">
      <dgm:prSet/>
      <dgm:spPr/>
      <dgm:t>
        <a:bodyPr/>
        <a:lstStyle/>
        <a:p>
          <a:endParaRPr lang="zh-TW" altLang="en-US"/>
        </a:p>
      </dgm:t>
    </dgm:pt>
    <dgm:pt modelId="{A0DB5E67-6167-1241-AB8A-990ED5F5ED4A}" type="sibTrans" cxnId="{06ACEC7B-5BE3-944F-833E-3A39AFBE0435}">
      <dgm:prSet/>
      <dgm:spPr/>
      <dgm:t>
        <a:bodyPr/>
        <a:lstStyle/>
        <a:p>
          <a:endParaRPr lang="zh-TW" altLang="en-US"/>
        </a:p>
      </dgm:t>
    </dgm:pt>
    <dgm:pt modelId="{B97ED8D7-1ACA-C84F-850A-82DBF7F45A02}">
      <dgm:prSet phldrT="[文字]"/>
      <dgm:spPr/>
      <dgm:t>
        <a:bodyPr/>
        <a:lstStyle/>
        <a:p>
          <a:r>
            <a:rPr lang="zh-TW" altLang="en-US" dirty="0"/>
            <a:t>親密關係</a:t>
          </a:r>
        </a:p>
      </dgm:t>
    </dgm:pt>
    <dgm:pt modelId="{6FC429D3-F05F-6F4F-B126-FC31BF58E020}" type="parTrans" cxnId="{DD1B4725-0EAD-5B44-8C14-5CE1F81C8806}">
      <dgm:prSet/>
      <dgm:spPr/>
      <dgm:t>
        <a:bodyPr/>
        <a:lstStyle/>
        <a:p>
          <a:endParaRPr lang="zh-TW" altLang="en-US"/>
        </a:p>
      </dgm:t>
    </dgm:pt>
    <dgm:pt modelId="{9F5FB597-120D-264D-80D7-422E0979C5C0}" type="sibTrans" cxnId="{DD1B4725-0EAD-5B44-8C14-5CE1F81C8806}">
      <dgm:prSet/>
      <dgm:spPr/>
      <dgm:t>
        <a:bodyPr/>
        <a:lstStyle/>
        <a:p>
          <a:endParaRPr lang="zh-TW" altLang="en-US"/>
        </a:p>
      </dgm:t>
    </dgm:pt>
    <dgm:pt modelId="{F64A9402-3D02-254B-88FF-0B9DBB1E3C92}">
      <dgm:prSet phldrT="[文字]"/>
      <dgm:spPr/>
      <dgm:t>
        <a:bodyPr/>
        <a:lstStyle/>
        <a:p>
          <a:r>
            <a:rPr lang="zh-TW" altLang="en-US" dirty="0"/>
            <a:t>情感教育</a:t>
          </a:r>
        </a:p>
      </dgm:t>
    </dgm:pt>
    <dgm:pt modelId="{B78FC0B9-3468-BA4C-94E5-74F726DD0F99}" type="parTrans" cxnId="{CC2CA35A-15F3-2247-99D0-45E60E26FAF3}">
      <dgm:prSet/>
      <dgm:spPr/>
      <dgm:t>
        <a:bodyPr/>
        <a:lstStyle/>
        <a:p>
          <a:endParaRPr lang="zh-TW" altLang="en-US"/>
        </a:p>
      </dgm:t>
    </dgm:pt>
    <dgm:pt modelId="{84BB62B8-54C8-7745-B186-A8F1BB60D46A}" type="sibTrans" cxnId="{CC2CA35A-15F3-2247-99D0-45E60E26FAF3}">
      <dgm:prSet/>
      <dgm:spPr/>
      <dgm:t>
        <a:bodyPr/>
        <a:lstStyle/>
        <a:p>
          <a:endParaRPr lang="zh-TW" altLang="en-US"/>
        </a:p>
      </dgm:t>
    </dgm:pt>
    <dgm:pt modelId="{512EE6DE-E379-B444-8E44-C6713E51F7D5}" type="pres">
      <dgm:prSet presAssocID="{66A8A0C4-4439-7B43-8798-CB7E9B596959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TW" altLang="en-US"/>
        </a:p>
      </dgm:t>
    </dgm:pt>
    <dgm:pt modelId="{9A55CFAB-713F-094A-94B7-E970E2955CE2}" type="pres">
      <dgm:prSet presAssocID="{EFF609D4-0D9A-7D45-9047-33072649398E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830CE297-0DC7-FF4F-A567-634A6E45CA66}" type="pres">
      <dgm:prSet presAssocID="{A0DB5E67-6167-1241-AB8A-990ED5F5ED4A}" presName="sibTrans" presStyleLbl="sibTrans2D1" presStyleIdx="0" presStyleCnt="3"/>
      <dgm:spPr/>
      <dgm:t>
        <a:bodyPr/>
        <a:lstStyle/>
        <a:p>
          <a:endParaRPr lang="zh-TW" altLang="en-US"/>
        </a:p>
      </dgm:t>
    </dgm:pt>
    <dgm:pt modelId="{9E41FB31-02A0-B148-A220-EA86053009BE}" type="pres">
      <dgm:prSet presAssocID="{A0DB5E67-6167-1241-AB8A-990ED5F5ED4A}" presName="connectorText" presStyleLbl="sibTrans2D1" presStyleIdx="0" presStyleCnt="3"/>
      <dgm:spPr/>
      <dgm:t>
        <a:bodyPr/>
        <a:lstStyle/>
        <a:p>
          <a:endParaRPr lang="zh-TW" altLang="en-US"/>
        </a:p>
      </dgm:t>
    </dgm:pt>
    <dgm:pt modelId="{181336EA-A402-BE40-A986-3BC2F10B4E54}" type="pres">
      <dgm:prSet presAssocID="{B97ED8D7-1ACA-C84F-850A-82DBF7F45A0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EB3C4632-AF58-9445-A009-D1EA3120C43C}" type="pres">
      <dgm:prSet presAssocID="{9F5FB597-120D-264D-80D7-422E0979C5C0}" presName="sibTrans" presStyleLbl="sibTrans2D1" presStyleIdx="1" presStyleCnt="3"/>
      <dgm:spPr/>
      <dgm:t>
        <a:bodyPr/>
        <a:lstStyle/>
        <a:p>
          <a:endParaRPr lang="zh-TW" altLang="en-US"/>
        </a:p>
      </dgm:t>
    </dgm:pt>
    <dgm:pt modelId="{7C197EF4-FEAB-BA4E-BA94-3E5A8F065480}" type="pres">
      <dgm:prSet presAssocID="{9F5FB597-120D-264D-80D7-422E0979C5C0}" presName="connectorText" presStyleLbl="sibTrans2D1" presStyleIdx="1" presStyleCnt="3"/>
      <dgm:spPr/>
      <dgm:t>
        <a:bodyPr/>
        <a:lstStyle/>
        <a:p>
          <a:endParaRPr lang="zh-TW" altLang="en-US"/>
        </a:p>
      </dgm:t>
    </dgm:pt>
    <dgm:pt modelId="{3EBAF4CD-F7CF-3741-B19D-FEEA04E5831E}" type="pres">
      <dgm:prSet presAssocID="{F64A9402-3D02-254B-88FF-0B9DBB1E3C9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TW" altLang="en-US"/>
        </a:p>
      </dgm:t>
    </dgm:pt>
    <dgm:pt modelId="{007298D0-5CB0-6643-ACF5-15485A8D47D7}" type="pres">
      <dgm:prSet presAssocID="{84BB62B8-54C8-7745-B186-A8F1BB60D46A}" presName="sibTrans" presStyleLbl="sibTrans2D1" presStyleIdx="2" presStyleCnt="3"/>
      <dgm:spPr/>
      <dgm:t>
        <a:bodyPr/>
        <a:lstStyle/>
        <a:p>
          <a:endParaRPr lang="zh-TW" altLang="en-US"/>
        </a:p>
      </dgm:t>
    </dgm:pt>
    <dgm:pt modelId="{D30FBAE7-A392-E24A-9234-15977F7FD0E1}" type="pres">
      <dgm:prSet presAssocID="{84BB62B8-54C8-7745-B186-A8F1BB60D46A}" presName="connectorText" presStyleLbl="sibTrans2D1" presStyleIdx="2" presStyleCnt="3"/>
      <dgm:spPr/>
      <dgm:t>
        <a:bodyPr/>
        <a:lstStyle/>
        <a:p>
          <a:endParaRPr lang="zh-TW" altLang="en-US"/>
        </a:p>
      </dgm:t>
    </dgm:pt>
  </dgm:ptLst>
  <dgm:cxnLst>
    <dgm:cxn modelId="{71E4297A-DDE0-1D4D-B6BE-3591BB94E5B3}" type="presOf" srcId="{84BB62B8-54C8-7745-B186-A8F1BB60D46A}" destId="{007298D0-5CB0-6643-ACF5-15485A8D47D7}" srcOrd="0" destOrd="0" presId="urn:microsoft.com/office/officeart/2005/8/layout/cycle7"/>
    <dgm:cxn modelId="{0E732933-C769-F74A-BBEF-DC59D189021C}" type="presOf" srcId="{84BB62B8-54C8-7745-B186-A8F1BB60D46A}" destId="{D30FBAE7-A392-E24A-9234-15977F7FD0E1}" srcOrd="1" destOrd="0" presId="urn:microsoft.com/office/officeart/2005/8/layout/cycle7"/>
    <dgm:cxn modelId="{484107DA-C06F-7A4C-8345-7EE8ABBDD00F}" type="presOf" srcId="{9F5FB597-120D-264D-80D7-422E0979C5C0}" destId="{EB3C4632-AF58-9445-A009-D1EA3120C43C}" srcOrd="0" destOrd="0" presId="urn:microsoft.com/office/officeart/2005/8/layout/cycle7"/>
    <dgm:cxn modelId="{2199A2A6-C5BA-DB45-86CA-DB9128AD9F98}" type="presOf" srcId="{66A8A0C4-4439-7B43-8798-CB7E9B596959}" destId="{512EE6DE-E379-B444-8E44-C6713E51F7D5}" srcOrd="0" destOrd="0" presId="urn:microsoft.com/office/officeart/2005/8/layout/cycle7"/>
    <dgm:cxn modelId="{C64097BC-A9B0-9445-B4B0-D5664A5B33FB}" type="presOf" srcId="{A0DB5E67-6167-1241-AB8A-990ED5F5ED4A}" destId="{830CE297-0DC7-FF4F-A567-634A6E45CA66}" srcOrd="0" destOrd="0" presId="urn:microsoft.com/office/officeart/2005/8/layout/cycle7"/>
    <dgm:cxn modelId="{8DF80C5E-7A92-1643-8FF2-ECD447AEE685}" type="presOf" srcId="{9F5FB597-120D-264D-80D7-422E0979C5C0}" destId="{7C197EF4-FEAB-BA4E-BA94-3E5A8F065480}" srcOrd="1" destOrd="0" presId="urn:microsoft.com/office/officeart/2005/8/layout/cycle7"/>
    <dgm:cxn modelId="{41579BCA-1981-E148-B3AB-B8BB5FA8CFCF}" type="presOf" srcId="{F64A9402-3D02-254B-88FF-0B9DBB1E3C92}" destId="{3EBAF4CD-F7CF-3741-B19D-FEEA04E5831E}" srcOrd="0" destOrd="0" presId="urn:microsoft.com/office/officeart/2005/8/layout/cycle7"/>
    <dgm:cxn modelId="{CC2CA35A-15F3-2247-99D0-45E60E26FAF3}" srcId="{66A8A0C4-4439-7B43-8798-CB7E9B596959}" destId="{F64A9402-3D02-254B-88FF-0B9DBB1E3C92}" srcOrd="2" destOrd="0" parTransId="{B78FC0B9-3468-BA4C-94E5-74F726DD0F99}" sibTransId="{84BB62B8-54C8-7745-B186-A8F1BB60D46A}"/>
    <dgm:cxn modelId="{06ACEC7B-5BE3-944F-833E-3A39AFBE0435}" srcId="{66A8A0C4-4439-7B43-8798-CB7E9B596959}" destId="{EFF609D4-0D9A-7D45-9047-33072649398E}" srcOrd="0" destOrd="0" parTransId="{C6E7BAB0-56F1-CC44-A4B9-843515B346CE}" sibTransId="{A0DB5E67-6167-1241-AB8A-990ED5F5ED4A}"/>
    <dgm:cxn modelId="{411EB315-8056-E944-A45D-4E742AC79BC0}" type="presOf" srcId="{B97ED8D7-1ACA-C84F-850A-82DBF7F45A02}" destId="{181336EA-A402-BE40-A986-3BC2F10B4E54}" srcOrd="0" destOrd="0" presId="urn:microsoft.com/office/officeart/2005/8/layout/cycle7"/>
    <dgm:cxn modelId="{9C64FCBC-1A72-5A45-9BFF-E23348E3BF8B}" type="presOf" srcId="{EFF609D4-0D9A-7D45-9047-33072649398E}" destId="{9A55CFAB-713F-094A-94B7-E970E2955CE2}" srcOrd="0" destOrd="0" presId="urn:microsoft.com/office/officeart/2005/8/layout/cycle7"/>
    <dgm:cxn modelId="{5C75CDCA-E773-574C-93C1-D69192604A27}" type="presOf" srcId="{A0DB5E67-6167-1241-AB8A-990ED5F5ED4A}" destId="{9E41FB31-02A0-B148-A220-EA86053009BE}" srcOrd="1" destOrd="0" presId="urn:microsoft.com/office/officeart/2005/8/layout/cycle7"/>
    <dgm:cxn modelId="{DD1B4725-0EAD-5B44-8C14-5CE1F81C8806}" srcId="{66A8A0C4-4439-7B43-8798-CB7E9B596959}" destId="{B97ED8D7-1ACA-C84F-850A-82DBF7F45A02}" srcOrd="1" destOrd="0" parTransId="{6FC429D3-F05F-6F4F-B126-FC31BF58E020}" sibTransId="{9F5FB597-120D-264D-80D7-422E0979C5C0}"/>
    <dgm:cxn modelId="{6FE6FEA6-A44F-2D4E-8E3F-2E52CE7945C4}" type="presParOf" srcId="{512EE6DE-E379-B444-8E44-C6713E51F7D5}" destId="{9A55CFAB-713F-094A-94B7-E970E2955CE2}" srcOrd="0" destOrd="0" presId="urn:microsoft.com/office/officeart/2005/8/layout/cycle7"/>
    <dgm:cxn modelId="{1898CF1C-E054-C64C-AC70-FD7DFF76DECD}" type="presParOf" srcId="{512EE6DE-E379-B444-8E44-C6713E51F7D5}" destId="{830CE297-0DC7-FF4F-A567-634A6E45CA66}" srcOrd="1" destOrd="0" presId="urn:microsoft.com/office/officeart/2005/8/layout/cycle7"/>
    <dgm:cxn modelId="{A50909D4-40DD-E347-BF96-E43B119B9004}" type="presParOf" srcId="{830CE297-0DC7-FF4F-A567-634A6E45CA66}" destId="{9E41FB31-02A0-B148-A220-EA86053009BE}" srcOrd="0" destOrd="0" presId="urn:microsoft.com/office/officeart/2005/8/layout/cycle7"/>
    <dgm:cxn modelId="{5BF13AF9-2CC7-A542-9710-E7EA396EB309}" type="presParOf" srcId="{512EE6DE-E379-B444-8E44-C6713E51F7D5}" destId="{181336EA-A402-BE40-A986-3BC2F10B4E54}" srcOrd="2" destOrd="0" presId="urn:microsoft.com/office/officeart/2005/8/layout/cycle7"/>
    <dgm:cxn modelId="{E8751312-99F4-0249-85A3-4752C45402C0}" type="presParOf" srcId="{512EE6DE-E379-B444-8E44-C6713E51F7D5}" destId="{EB3C4632-AF58-9445-A009-D1EA3120C43C}" srcOrd="3" destOrd="0" presId="urn:microsoft.com/office/officeart/2005/8/layout/cycle7"/>
    <dgm:cxn modelId="{30A2628F-C253-1145-825D-8CF8CF6822E5}" type="presParOf" srcId="{EB3C4632-AF58-9445-A009-D1EA3120C43C}" destId="{7C197EF4-FEAB-BA4E-BA94-3E5A8F065480}" srcOrd="0" destOrd="0" presId="urn:microsoft.com/office/officeart/2005/8/layout/cycle7"/>
    <dgm:cxn modelId="{7282681F-408D-7441-BDE4-13961C24404D}" type="presParOf" srcId="{512EE6DE-E379-B444-8E44-C6713E51F7D5}" destId="{3EBAF4CD-F7CF-3741-B19D-FEEA04E5831E}" srcOrd="4" destOrd="0" presId="urn:microsoft.com/office/officeart/2005/8/layout/cycle7"/>
    <dgm:cxn modelId="{F9531C70-9D88-814A-B2C5-03FD7A5DE54C}" type="presParOf" srcId="{512EE6DE-E379-B444-8E44-C6713E51F7D5}" destId="{007298D0-5CB0-6643-ACF5-15485A8D47D7}" srcOrd="5" destOrd="0" presId="urn:microsoft.com/office/officeart/2005/8/layout/cycle7"/>
    <dgm:cxn modelId="{05030826-D240-524E-A12F-F43308DF7743}" type="presParOf" srcId="{007298D0-5CB0-6643-ACF5-15485A8D47D7}" destId="{D30FBAE7-A392-E24A-9234-15977F7FD0E1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55CFAB-713F-094A-94B7-E970E2955CE2}">
      <dsp:nvSpPr>
        <dsp:cNvPr id="0" name=""/>
        <dsp:cNvSpPr/>
      </dsp:nvSpPr>
      <dsp:spPr>
        <a:xfrm>
          <a:off x="1873509" y="800"/>
          <a:ext cx="1773769" cy="88688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/>
            <a:t>性別關係</a:t>
          </a:r>
        </a:p>
      </dsp:txBody>
      <dsp:txXfrm>
        <a:off x="1899485" y="26776"/>
        <a:ext cx="1721817" cy="834932"/>
      </dsp:txXfrm>
    </dsp:sp>
    <dsp:sp modelId="{830CE297-0DC7-FF4F-A567-634A6E45CA66}">
      <dsp:nvSpPr>
        <dsp:cNvPr id="0" name=""/>
        <dsp:cNvSpPr/>
      </dsp:nvSpPr>
      <dsp:spPr>
        <a:xfrm rot="3600000">
          <a:off x="3030748" y="1556764"/>
          <a:ext cx="923136" cy="3104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3123871" y="1618846"/>
        <a:ext cx="736890" cy="186245"/>
      </dsp:txXfrm>
    </dsp:sp>
    <dsp:sp modelId="{181336EA-A402-BE40-A986-3BC2F10B4E54}">
      <dsp:nvSpPr>
        <dsp:cNvPr id="0" name=""/>
        <dsp:cNvSpPr/>
      </dsp:nvSpPr>
      <dsp:spPr>
        <a:xfrm>
          <a:off x="3337354" y="2536254"/>
          <a:ext cx="1773769" cy="886884"/>
        </a:xfrm>
        <a:prstGeom prst="roundRect">
          <a:avLst>
            <a:gd name="adj" fmla="val 1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/>
            <a:t>親密關係</a:t>
          </a:r>
        </a:p>
      </dsp:txBody>
      <dsp:txXfrm>
        <a:off x="3363330" y="2562230"/>
        <a:ext cx="1721817" cy="834932"/>
      </dsp:txXfrm>
    </dsp:sp>
    <dsp:sp modelId="{EB3C4632-AF58-9445-A009-D1EA3120C43C}">
      <dsp:nvSpPr>
        <dsp:cNvPr id="0" name=""/>
        <dsp:cNvSpPr/>
      </dsp:nvSpPr>
      <dsp:spPr>
        <a:xfrm rot="10800000">
          <a:off x="2298826" y="2824491"/>
          <a:ext cx="923136" cy="3104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5259187"/>
            <a:satOff val="-30948"/>
            <a:lumOff val="1178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 rot="10800000">
        <a:off x="2391949" y="2886573"/>
        <a:ext cx="736890" cy="186245"/>
      </dsp:txXfrm>
    </dsp:sp>
    <dsp:sp modelId="{3EBAF4CD-F7CF-3741-B19D-FEEA04E5831E}">
      <dsp:nvSpPr>
        <dsp:cNvPr id="0" name=""/>
        <dsp:cNvSpPr/>
      </dsp:nvSpPr>
      <dsp:spPr>
        <a:xfrm>
          <a:off x="409665" y="2536254"/>
          <a:ext cx="1773769" cy="886884"/>
        </a:xfrm>
        <a:prstGeom prst="roundRect">
          <a:avLst>
            <a:gd name="adj" fmla="val 1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TW" altLang="en-US" sz="2900" kern="1200" dirty="0"/>
            <a:t>情感教育</a:t>
          </a:r>
        </a:p>
      </dsp:txBody>
      <dsp:txXfrm>
        <a:off x="435641" y="2562230"/>
        <a:ext cx="1721817" cy="834932"/>
      </dsp:txXfrm>
    </dsp:sp>
    <dsp:sp modelId="{007298D0-5CB0-6643-ACF5-15485A8D47D7}">
      <dsp:nvSpPr>
        <dsp:cNvPr id="0" name=""/>
        <dsp:cNvSpPr/>
      </dsp:nvSpPr>
      <dsp:spPr>
        <a:xfrm rot="18000000">
          <a:off x="1566903" y="1556764"/>
          <a:ext cx="923136" cy="310409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2">
            <a:hueOff val="10518374"/>
            <a:satOff val="-61895"/>
            <a:lumOff val="2355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TW" altLang="en-US" sz="1400" kern="1200"/>
        </a:p>
      </dsp:txBody>
      <dsp:txXfrm>
        <a:off x="1660026" y="1618846"/>
        <a:ext cx="736890" cy="1862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xmlns="" id="{4A8D1DCD-564F-440D-B736-14FCD927938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10383A09-CB37-47F6-ADD4-4D3CF48BD7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26BDEE9C-22E9-4DC4-B332-8293C77B9C72}" type="datetimeFigureOut">
              <a:rPr lang="zh-TW" altLang="en-US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xmlns="" id="{5EDFEA60-366D-41FE-B2A6-0465A4C1DC1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xmlns="" id="{A5D403D1-5E4B-4BEB-B7F2-3D3579BE52C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AE30D0D-D8DC-4439-B04A-B22F4816718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5188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xmlns="" id="{7DA11D10-1E54-4171-94F6-F8C96E58116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xmlns="" id="{718C737D-B665-4334-B4D2-344D18BC01D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00E159F1-B2DF-48B0-A8B4-41D265D7F8F1}" type="datetimeFigureOut">
              <a:rPr lang="zh-TW" altLang="en-US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4" name="投影片影像版面配置區 3">
            <a:extLst>
              <a:ext uri="{FF2B5EF4-FFF2-40B4-BE49-F238E27FC236}">
                <a16:creationId xmlns:a16="http://schemas.microsoft.com/office/drawing/2014/main" xmlns="" id="{183E656E-FE8A-464B-A7C7-6F3BC14B315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TW" altLang="en-US" noProof="0"/>
          </a:p>
        </p:txBody>
      </p:sp>
      <p:sp>
        <p:nvSpPr>
          <p:cNvPr id="5" name="備忘稿版面配置區 4">
            <a:extLst>
              <a:ext uri="{FF2B5EF4-FFF2-40B4-BE49-F238E27FC236}">
                <a16:creationId xmlns:a16="http://schemas.microsoft.com/office/drawing/2014/main" xmlns="" id="{9F874E74-1039-4055-8465-FF990CE69B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noProof="0"/>
              <a:t>編輯母片文字樣式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xmlns="" id="{16F13C36-93FC-4D45-A70D-6C0B42028BD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xmlns="" id="{11BC3430-BF46-4EAE-B121-3BEA2664671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37B5D3D-2083-42DD-B9D0-C95A7B1519BA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619130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投影片影像版面配置區 1">
            <a:extLst>
              <a:ext uri="{FF2B5EF4-FFF2-40B4-BE49-F238E27FC236}">
                <a16:creationId xmlns:a16="http://schemas.microsoft.com/office/drawing/2014/main" xmlns="" id="{E2B04498-43F7-404F-958A-903E675C745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7" name="備忘稿版面配置區 2">
            <a:extLst>
              <a:ext uri="{FF2B5EF4-FFF2-40B4-BE49-F238E27FC236}">
                <a16:creationId xmlns:a16="http://schemas.microsoft.com/office/drawing/2014/main" xmlns="" id="{11AABFAF-4C46-4D78-8087-8CE17BD79A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 dirty="0"/>
          </a:p>
        </p:txBody>
      </p:sp>
      <p:sp>
        <p:nvSpPr>
          <p:cNvPr id="16388" name="投影片編號版面配置區 3">
            <a:extLst>
              <a:ext uri="{FF2B5EF4-FFF2-40B4-BE49-F238E27FC236}">
                <a16:creationId xmlns:a16="http://schemas.microsoft.com/office/drawing/2014/main" xmlns="" id="{BC0CCBCE-E0CC-4B7E-82C0-4B176CC13DB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4164B85-5780-4ABF-9865-BFE1ABFD8207}" type="slidenum">
              <a:rPr lang="zh-TW" altLang="en-US">
                <a:latin typeface="Calibri" panose="020F0502020204030204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zh-TW" altLang="en-US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51970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B5D3D-2083-42DD-B9D0-C95A7B1519BA}" type="slidenum">
              <a:rPr lang="zh-TW" altLang="en-US" smtClean="0"/>
              <a:pPr>
                <a:defRPr/>
              </a:pPr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542014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B5D3D-2083-42DD-B9D0-C95A7B1519BA}" type="slidenum">
              <a:rPr lang="zh-TW" altLang="en-US" smtClean="0"/>
              <a:pPr>
                <a:defRPr/>
              </a:pPr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3950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7B5D3D-2083-42DD-B9D0-C95A7B1519BA}" type="slidenum">
              <a:rPr lang="zh-TW" altLang="en-US" smtClean="0"/>
              <a:pPr>
                <a:defRPr/>
              </a:pPr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1980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影像版面配置區 1">
            <a:extLst>
              <a:ext uri="{FF2B5EF4-FFF2-40B4-BE49-F238E27FC236}">
                <a16:creationId xmlns:a16="http://schemas.microsoft.com/office/drawing/2014/main" xmlns="" id="{F5D80EA4-5A9D-477A-A6D5-2A910B1011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>
            <a:extLst>
              <a:ext uri="{FF2B5EF4-FFF2-40B4-BE49-F238E27FC236}">
                <a16:creationId xmlns:a16="http://schemas.microsoft.com/office/drawing/2014/main" xmlns="" id="{9D014973-3F1B-4DB7-BE6D-A3AE496F5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  <p:sp>
        <p:nvSpPr>
          <p:cNvPr id="26628" name="投影片編號版面配置區 3">
            <a:extLst>
              <a:ext uri="{FF2B5EF4-FFF2-40B4-BE49-F238E27FC236}">
                <a16:creationId xmlns:a16="http://schemas.microsoft.com/office/drawing/2014/main" xmlns="" id="{FEA16D17-EE2C-402F-91B7-182DCD132F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68A21D-4011-4A31-8895-BF05E0CC572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61270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影像版面配置區 1">
            <a:extLst>
              <a:ext uri="{FF2B5EF4-FFF2-40B4-BE49-F238E27FC236}">
                <a16:creationId xmlns:a16="http://schemas.microsoft.com/office/drawing/2014/main" xmlns="" id="{F5D80EA4-5A9D-477A-A6D5-2A910B1011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>
            <a:extLst>
              <a:ext uri="{FF2B5EF4-FFF2-40B4-BE49-F238E27FC236}">
                <a16:creationId xmlns:a16="http://schemas.microsoft.com/office/drawing/2014/main" xmlns="" id="{9D014973-3F1B-4DB7-BE6D-A3AE496F5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  <p:sp>
        <p:nvSpPr>
          <p:cNvPr id="26628" name="投影片編號版面配置區 3">
            <a:extLst>
              <a:ext uri="{FF2B5EF4-FFF2-40B4-BE49-F238E27FC236}">
                <a16:creationId xmlns:a16="http://schemas.microsoft.com/office/drawing/2014/main" xmlns="" id="{FEA16D17-EE2C-402F-91B7-182DCD132F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68A21D-4011-4A31-8895-BF05E0CC572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5042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影像版面配置區 1">
            <a:extLst>
              <a:ext uri="{FF2B5EF4-FFF2-40B4-BE49-F238E27FC236}">
                <a16:creationId xmlns:a16="http://schemas.microsoft.com/office/drawing/2014/main" xmlns="" id="{F5D80EA4-5A9D-477A-A6D5-2A910B1011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>
            <a:extLst>
              <a:ext uri="{FF2B5EF4-FFF2-40B4-BE49-F238E27FC236}">
                <a16:creationId xmlns:a16="http://schemas.microsoft.com/office/drawing/2014/main" xmlns="" id="{9D014973-3F1B-4DB7-BE6D-A3AE496F5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  <p:sp>
        <p:nvSpPr>
          <p:cNvPr id="26628" name="投影片編號版面配置區 3">
            <a:extLst>
              <a:ext uri="{FF2B5EF4-FFF2-40B4-BE49-F238E27FC236}">
                <a16:creationId xmlns:a16="http://schemas.microsoft.com/office/drawing/2014/main" xmlns="" id="{FEA16D17-EE2C-402F-91B7-182DCD132F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68A21D-4011-4A31-8895-BF05E0CC572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77969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投影片影像版面配置區 1">
            <a:extLst>
              <a:ext uri="{FF2B5EF4-FFF2-40B4-BE49-F238E27FC236}">
                <a16:creationId xmlns:a16="http://schemas.microsoft.com/office/drawing/2014/main" xmlns="" id="{F5D80EA4-5A9D-477A-A6D5-2A910B1011A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685800" y="1143000"/>
            <a:ext cx="54864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備忘稿版面配置區 2">
            <a:extLst>
              <a:ext uri="{FF2B5EF4-FFF2-40B4-BE49-F238E27FC236}">
                <a16:creationId xmlns:a16="http://schemas.microsoft.com/office/drawing/2014/main" xmlns="" id="{9D014973-3F1B-4DB7-BE6D-A3AE496F534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zh-TW" altLang="en-US"/>
          </a:p>
        </p:txBody>
      </p:sp>
      <p:sp>
        <p:nvSpPr>
          <p:cNvPr id="26628" name="投影片編號版面配置區 3">
            <a:extLst>
              <a:ext uri="{FF2B5EF4-FFF2-40B4-BE49-F238E27FC236}">
                <a16:creationId xmlns:a16="http://schemas.microsoft.com/office/drawing/2014/main" xmlns="" id="{FEA16D17-EE2C-402F-91B7-182DCD132FC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Rockwell" panose="02060603020205020403" pitchFamily="18" charset="0"/>
              </a:defRPr>
            </a:lvl9pPr>
          </a:lstStyle>
          <a:p>
            <a:pPr marL="0" marR="0" lvl="0" indent="0" algn="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968A21D-4011-4A31-8895-BF05E0CC572B}" type="slidenum">
              <a:rPr kumimoji="0" lang="zh-TW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新細明體" panose="02020500000000000000" pitchFamily="18" charset="-120"/>
                <a:cs typeface="+mn-cs"/>
              </a:rPr>
              <a:pPr marL="0" marR="0" lvl="0" indent="0" algn="r" defTabSz="4572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zh-TW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 pitchFamily="34" charset="0"/>
              <a:ea typeface="新細明體" panose="02020500000000000000" pitchFamily="18" charset="-12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4356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28601"/>
            <a:ext cx="103632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800600"/>
            <a:ext cx="9144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TW"/>
              <a:t> </a:t>
            </a:r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DBC3E13-E0D4-44B4-B07A-6A6F4F1DBB57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F712A021-E663-4A17-B3B2-240ACDDB5469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BE482F-FE00-44B5-8C78-5A10F1D169EE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C2E313-120E-4EB9-859E-556954DB9A0D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93D3F1-C2B6-49A7-8CEC-935832EC5121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A9AC6A-20FD-411C-BD62-1A9BEB94D512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4B7DE-7CCA-4B68-931C-AC23E65C5C8B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67269-5061-4F2B-AC74-0141F4C64C8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1"/>
            <a:ext cx="103632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228601"/>
            <a:ext cx="103632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4B7DE-7CCA-4B68-931C-AC23E65C5C8B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A567269-5061-4F2B-AC74-0141F4C64C8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7424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86880" y="1574800"/>
            <a:ext cx="438912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4B7DE-7CCA-4B68-931C-AC23E65C5C8B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67269-5061-4F2B-AC74-0141F4C64C8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70176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70176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790944" y="1572768"/>
            <a:ext cx="438912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790944" y="2259366"/>
            <a:ext cx="438912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74B7DE-7CCA-4B68-931C-AC23E65C5C8B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567269-5061-4F2B-AC74-0141F4C64C8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CBE453B-B2D2-41D2-8B19-F80FC2D3825E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7285B2-1ECD-4582-A528-47AD5FCE35A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D5F5333-DCE9-4261-ADFB-3F7603D09C7B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2F73471-2776-4B6A-A559-566EE0C8123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00200"/>
            <a:ext cx="6815667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600200"/>
            <a:ext cx="4011084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AC1E0BD-CA3F-45D8-A38A-95A1D60A8B39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DF23965-2B05-4EEF-ACFF-ED56D1ECA1E5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2001499" y="4846320"/>
            <a:ext cx="190501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12001169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將圖片拖曳至版面配置區或按一下圖示以新增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5715000"/>
            <a:ext cx="108712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CA703D-D8C6-4572-BF40-B619A472ADC9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D0FA29A8-0B15-49D3-8090-9E542579EEE0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09600" y="4953000"/>
            <a:ext cx="108712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12001499" y="0"/>
            <a:ext cx="190501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718"/>
            <a:ext cx="77216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52601"/>
            <a:ext cx="1016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172201"/>
            <a:ext cx="4572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874B7DE-7CCA-4B68-931C-AC23E65C5C8B}" type="datetimeFigureOut">
              <a:rPr lang="zh-TW" altLang="en-US" smtClean="0"/>
              <a:pPr>
                <a:defRPr/>
              </a:pPr>
              <a:t>2018/8/10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492876"/>
            <a:ext cx="4572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11189124" y="5824644"/>
            <a:ext cx="1315721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A567269-5061-4F2B-AC74-0141F4C64C88}" type="slidenum">
              <a:rPr lang="zh-TW" altLang="en-US" smtClean="0"/>
              <a:pPr>
                <a:defRPr/>
              </a:pPr>
              <a:t>‹#›</a:t>
            </a:fld>
            <a:endParaRPr lang="zh-TW" altLang="en-US"/>
          </a:p>
        </p:txBody>
      </p:sp>
      <p:sp>
        <p:nvSpPr>
          <p:cNvPr id="7" name="Rectangle 6"/>
          <p:cNvSpPr/>
          <p:nvPr/>
        </p:nvSpPr>
        <p:spPr>
          <a:xfrm>
            <a:off x="12001499" y="0"/>
            <a:ext cx="190501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2001499" y="1371600"/>
            <a:ext cx="190501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66" r:id="rId1"/>
    <p:sldLayoutId id="2147484967" r:id="rId2"/>
    <p:sldLayoutId id="2147484968" r:id="rId3"/>
    <p:sldLayoutId id="2147484969" r:id="rId4"/>
    <p:sldLayoutId id="2147484970" r:id="rId5"/>
    <p:sldLayoutId id="2147484971" r:id="rId6"/>
    <p:sldLayoutId id="2147484972" r:id="rId7"/>
    <p:sldLayoutId id="2147484973" r:id="rId8"/>
    <p:sldLayoutId id="2147484974" r:id="rId9"/>
    <p:sldLayoutId id="2147484975" r:id="rId10"/>
    <p:sldLayoutId id="2147484976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7.png"/><Relationship Id="rId4" Type="http://schemas.openxmlformats.org/officeDocument/2006/relationships/image" Target="../media/image7.sv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3.svg"/><Relationship Id="rId7" Type="http://schemas.openxmlformats.org/officeDocument/2006/relationships/image" Target="../media/image17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5.svg"/><Relationship Id="rId4" Type="http://schemas.openxmlformats.org/officeDocument/2006/relationships/image" Target="../media/image10.png"/><Relationship Id="rId9" Type="http://schemas.openxmlformats.org/officeDocument/2006/relationships/image" Target="../media/image19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xmlns="" id="{C76D5296-24D6-4E9A-9A1A-93BE38CF7B5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>
              <a:defRPr/>
            </a:pPr>
            <a:r>
              <a:rPr lang="zh-TW" altLang="zh-TW" sz="4800" b="1" dirty="0"/>
              <a:t>營造體育班性別平等優質環境</a:t>
            </a:r>
            <a: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en-US" sz="4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endParaRPr lang="zh-TW" altLang="en-US" sz="4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4" name="副標題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TW" altLang="en-US"/>
          </a:p>
        </p:txBody>
      </p:sp>
      <p:pic>
        <p:nvPicPr>
          <p:cNvPr id="32" name="圖形 31" descr="溜冰">
            <a:extLst>
              <a:ext uri="{FF2B5EF4-FFF2-40B4-BE49-F238E27FC236}">
                <a16:creationId xmlns:a16="http://schemas.microsoft.com/office/drawing/2014/main" xmlns="" id="{1DF2E88F-20F7-4EFF-991A-4B57BFEA380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58400" y="5891213"/>
            <a:ext cx="914400" cy="914400"/>
          </a:xfrm>
          <a:prstGeom prst="rect">
            <a:avLst/>
          </a:prstGeom>
        </p:spPr>
      </p:pic>
      <p:pic>
        <p:nvPicPr>
          <p:cNvPr id="34" name="圖形 33" descr="高爾夫球">
            <a:extLst>
              <a:ext uri="{FF2B5EF4-FFF2-40B4-BE49-F238E27FC236}">
                <a16:creationId xmlns:a16="http://schemas.microsoft.com/office/drawing/2014/main" xmlns="" id="{78D9C3D7-D497-455C-BF00-9DE5EB2C2F6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613" y="5891213"/>
            <a:ext cx="914400" cy="914400"/>
          </a:xfrm>
          <a:prstGeom prst="rect">
            <a:avLst/>
          </a:prstGeom>
        </p:spPr>
      </p:pic>
      <p:pic>
        <p:nvPicPr>
          <p:cNvPr id="35" name="圖形 34" descr="棒球">
            <a:extLst>
              <a:ext uri="{FF2B5EF4-FFF2-40B4-BE49-F238E27FC236}">
                <a16:creationId xmlns:a16="http://schemas.microsoft.com/office/drawing/2014/main" xmlns="" id="{5978638D-0942-46D0-803F-6B3DD346418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9413" y="5838825"/>
            <a:ext cx="914400" cy="914400"/>
          </a:xfrm>
          <a:prstGeom prst="rect">
            <a:avLst/>
          </a:prstGeom>
        </p:spPr>
      </p:pic>
      <p:pic>
        <p:nvPicPr>
          <p:cNvPr id="36" name="圖形 35" descr="自行車">
            <a:extLst>
              <a:ext uri="{FF2B5EF4-FFF2-40B4-BE49-F238E27FC236}">
                <a16:creationId xmlns:a16="http://schemas.microsoft.com/office/drawing/2014/main" xmlns="" id="{505050C9-779C-4605-9D48-DC7644DD280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2663" y="5899150"/>
            <a:ext cx="914400" cy="914400"/>
          </a:xfrm>
          <a:prstGeom prst="rect">
            <a:avLst/>
          </a:prstGeom>
        </p:spPr>
      </p:pic>
      <p:sp>
        <p:nvSpPr>
          <p:cNvPr id="31" name="標題 1">
            <a:extLst>
              <a:ext uri="{FF2B5EF4-FFF2-40B4-BE49-F238E27FC236}">
                <a16:creationId xmlns:a16="http://schemas.microsoft.com/office/drawing/2014/main" xmlns="" id="{C76D5296-24D6-4E9A-9A1A-93BE38CF7B5E}"/>
              </a:ext>
            </a:extLst>
          </p:cNvPr>
          <p:cNvSpPr txBox="1">
            <a:spLocks/>
          </p:cNvSpPr>
          <p:nvPr/>
        </p:nvSpPr>
        <p:spPr>
          <a:xfrm>
            <a:off x="2768600" y="2214563"/>
            <a:ext cx="6959600" cy="1662112"/>
          </a:xfrm>
          <a:prstGeom prst="rect">
            <a:avLst/>
          </a:prstGeom>
        </p:spPr>
        <p:txBody>
          <a:bodyPr vert="horz" lIns="228600" tIns="228600" rIns="228600" bIns="0" rtlCol="0" anchor="b">
            <a:normAutofit fontScale="97500"/>
          </a:bodyPr>
          <a:lstStyle>
            <a:lvl1pPr algn="ctr" rtl="0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5400" kern="1200" spc="-150">
                <a:solidFill>
                  <a:srgbClr val="FFFEFF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 Light" panose="020F0302020204030204" pitchFamily="34" charset="0"/>
              </a:defRPr>
            </a:lvl2pPr>
            <a:lvl3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 Light" panose="020F0302020204030204" pitchFamily="34" charset="0"/>
              </a:defRPr>
            </a:lvl3pPr>
            <a:lvl4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 Light" panose="020F0302020204030204" pitchFamily="34" charset="0"/>
              </a:defRPr>
            </a:lvl4pPr>
            <a:lvl5pPr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 Light" panose="020F0302020204030204" pitchFamily="34" charset="0"/>
              </a:defRPr>
            </a:lvl5pPr>
            <a:lvl6pPr marL="4572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 Light" panose="020F0302020204030204" pitchFamily="34" charset="0"/>
              </a:defRPr>
            </a:lvl6pPr>
            <a:lvl7pPr marL="9144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 Light" panose="020F0302020204030204" pitchFamily="34" charset="0"/>
              </a:defRPr>
            </a:lvl7pPr>
            <a:lvl8pPr marL="13716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 Light" panose="020F0302020204030204" pitchFamily="34" charset="0"/>
              </a:defRPr>
            </a:lvl8pPr>
            <a:lvl9pPr marL="1828800" algn="ctr" rtl="0" fontAlgn="base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4000">
                <a:solidFill>
                  <a:schemeClr val="tx1"/>
                </a:solidFill>
                <a:latin typeface="Calibri Light" panose="020F0302020204030204" pitchFamily="34" charset="0"/>
              </a:defRPr>
            </a:lvl9pPr>
          </a:lstStyle>
          <a:p>
            <a:pPr defTabSz="914400" eaLnBrk="1" fontAlgn="auto" hangingPunct="1">
              <a:spcAft>
                <a:spcPts val="0"/>
              </a:spcAft>
              <a:defRPr/>
            </a:pPr>
            <a:endParaRPr lang="zh-TW" altLang="zh-TW" sz="4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5" name="Group 37">
            <a:extLst>
              <a:ext uri="{FF2B5EF4-FFF2-40B4-BE49-F238E27FC236}">
                <a16:creationId xmlns:a16="http://schemas.microsoft.com/office/drawing/2014/main" xmlns="" id="{5298E1AA-5FF3-4852-8375-6AFF4BC2049C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>
            <a:off x="-417513" y="0"/>
            <a:ext cx="12584113" cy="6853238"/>
            <a:chOff x="-417513" y="0"/>
            <a:chExt cx="12584114" cy="6853238"/>
          </a:xfrm>
        </p:grpSpPr>
        <p:sp>
          <p:nvSpPr>
            <p:cNvPr id="25610" name="Freeform 5">
              <a:extLst>
                <a:ext uri="{FF2B5EF4-FFF2-40B4-BE49-F238E27FC236}">
                  <a16:creationId xmlns:a16="http://schemas.microsoft.com/office/drawing/2014/main" xmlns="" id="{9ABA84F8-7CF5-459F-B868-14EE29394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1" name="Freeform 6">
              <a:extLst>
                <a:ext uri="{FF2B5EF4-FFF2-40B4-BE49-F238E27FC236}">
                  <a16:creationId xmlns:a16="http://schemas.microsoft.com/office/drawing/2014/main" xmlns="" id="{C1EDEC7B-461B-4B98-B068-007962440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2" name="Freeform 7">
              <a:extLst>
                <a:ext uri="{FF2B5EF4-FFF2-40B4-BE49-F238E27FC236}">
                  <a16:creationId xmlns:a16="http://schemas.microsoft.com/office/drawing/2014/main" xmlns="" id="{5A5BCE82-1438-4493-A587-6D124DED5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3" name="Freeform 8">
              <a:extLst>
                <a:ext uri="{FF2B5EF4-FFF2-40B4-BE49-F238E27FC236}">
                  <a16:creationId xmlns:a16="http://schemas.microsoft.com/office/drawing/2014/main" xmlns="" id="{B6D58A2E-545F-43F7-89D6-48314E620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4" name="Freeform 9">
              <a:extLst>
                <a:ext uri="{FF2B5EF4-FFF2-40B4-BE49-F238E27FC236}">
                  <a16:creationId xmlns:a16="http://schemas.microsoft.com/office/drawing/2014/main" xmlns="" id="{CDCC0FE8-D087-4D52-A094-D95F44D22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5" name="Freeform 10">
              <a:extLst>
                <a:ext uri="{FF2B5EF4-FFF2-40B4-BE49-F238E27FC236}">
                  <a16:creationId xmlns:a16="http://schemas.microsoft.com/office/drawing/2014/main" xmlns="" id="{50B18976-1758-4CDE-9A8B-7FC8E1FA4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6" name="Freeform 11">
              <a:extLst>
                <a:ext uri="{FF2B5EF4-FFF2-40B4-BE49-F238E27FC236}">
                  <a16:creationId xmlns:a16="http://schemas.microsoft.com/office/drawing/2014/main" xmlns="" id="{6CFB3745-CB07-4D67-AF1E-6548B05B1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7" name="Freeform 12">
              <a:extLst>
                <a:ext uri="{FF2B5EF4-FFF2-40B4-BE49-F238E27FC236}">
                  <a16:creationId xmlns:a16="http://schemas.microsoft.com/office/drawing/2014/main" xmlns="" id="{1C3EB77C-84A9-42B4-B669-A15730793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8" name="Freeform 13">
              <a:extLst>
                <a:ext uri="{FF2B5EF4-FFF2-40B4-BE49-F238E27FC236}">
                  <a16:creationId xmlns:a16="http://schemas.microsoft.com/office/drawing/2014/main" xmlns="" id="{3EBF4DCC-12C4-4AB1-AEE3-1BDFE7D34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9" name="Freeform 14">
              <a:extLst>
                <a:ext uri="{FF2B5EF4-FFF2-40B4-BE49-F238E27FC236}">
                  <a16:creationId xmlns:a16="http://schemas.microsoft.com/office/drawing/2014/main" xmlns="" id="{A2174B34-160A-4513-9D40-967FF53EE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0" name="Freeform 15">
              <a:extLst>
                <a:ext uri="{FF2B5EF4-FFF2-40B4-BE49-F238E27FC236}">
                  <a16:creationId xmlns:a16="http://schemas.microsoft.com/office/drawing/2014/main" xmlns="" id="{C9A671F5-43D9-4CE4-BD73-F070D16B9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1" name="Freeform 16">
              <a:extLst>
                <a:ext uri="{FF2B5EF4-FFF2-40B4-BE49-F238E27FC236}">
                  <a16:creationId xmlns:a16="http://schemas.microsoft.com/office/drawing/2014/main" xmlns="" id="{3BCE43D5-AEE8-4C8B-A612-0D941C6AB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2" name="Freeform 17">
              <a:extLst>
                <a:ext uri="{FF2B5EF4-FFF2-40B4-BE49-F238E27FC236}">
                  <a16:creationId xmlns:a16="http://schemas.microsoft.com/office/drawing/2014/main" xmlns="" id="{496F072F-9B39-4B20-9CE8-1E98C18CF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3" name="Freeform 18">
              <a:extLst>
                <a:ext uri="{FF2B5EF4-FFF2-40B4-BE49-F238E27FC236}">
                  <a16:creationId xmlns:a16="http://schemas.microsoft.com/office/drawing/2014/main" xmlns="" id="{30B0E80F-D191-48CF-AD27-1B5CAF104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4" name="Freeform 19">
              <a:extLst>
                <a:ext uri="{FF2B5EF4-FFF2-40B4-BE49-F238E27FC236}">
                  <a16:creationId xmlns:a16="http://schemas.microsoft.com/office/drawing/2014/main" xmlns="" id="{FF791A11-3803-4F22-8AE0-F785EC42F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5" name="Freeform 20">
              <a:extLst>
                <a:ext uri="{FF2B5EF4-FFF2-40B4-BE49-F238E27FC236}">
                  <a16:creationId xmlns:a16="http://schemas.microsoft.com/office/drawing/2014/main" xmlns="" id="{D6182AFB-2A91-4642-9EBE-AADF60511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4901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6" name="Freeform 21">
              <a:extLst>
                <a:ext uri="{FF2B5EF4-FFF2-40B4-BE49-F238E27FC236}">
                  <a16:creationId xmlns:a16="http://schemas.microsoft.com/office/drawing/2014/main" xmlns="" id="{81A9DC2B-C9BA-435D-A2B1-A5FD5F07C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7" name="Freeform 22">
              <a:extLst>
                <a:ext uri="{FF2B5EF4-FFF2-40B4-BE49-F238E27FC236}">
                  <a16:creationId xmlns:a16="http://schemas.microsoft.com/office/drawing/2014/main" xmlns="" id="{4DF24A4C-E52B-40CF-B605-CF96DD15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8" name="Freeform 23">
              <a:extLst>
                <a:ext uri="{FF2B5EF4-FFF2-40B4-BE49-F238E27FC236}">
                  <a16:creationId xmlns:a16="http://schemas.microsoft.com/office/drawing/2014/main" xmlns="" id="{7E73CF46-CFF9-454F-A6F3-CF9D09E6B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9" name="Freeform 24">
              <a:extLst>
                <a:ext uri="{FF2B5EF4-FFF2-40B4-BE49-F238E27FC236}">
                  <a16:creationId xmlns:a16="http://schemas.microsoft.com/office/drawing/2014/main" xmlns="" id="{B94A2639-8E9A-4D1A-AC57-F417DAAA9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30" name="Freeform 25">
              <a:extLst>
                <a:ext uri="{FF2B5EF4-FFF2-40B4-BE49-F238E27FC236}">
                  <a16:creationId xmlns:a16="http://schemas.microsoft.com/office/drawing/2014/main" xmlns="" id="{F11440D4-80B2-4B47-9D62-5257ED61B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57" name="文字方塊 5">
            <a:extLst>
              <a:ext uri="{FF2B5EF4-FFF2-40B4-BE49-F238E27FC236}">
                <a16:creationId xmlns:a16="http://schemas.microsoft.com/office/drawing/2014/main" xmlns="" id="{B0A81BE1-C7FE-44F5-8553-7E213BC77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13" y="1592227"/>
            <a:ext cx="10301287" cy="5201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514350" indent="-514350" eaLnBrk="1" hangingPunct="1">
              <a:buFont typeface="+mj-lt"/>
              <a:buAutoNum type="arabicParenR" startAt="3"/>
            </a:pPr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校園性侵害</a:t>
            </a:r>
            <a:r>
              <a:rPr lang="zh-TW" altLang="en-US" sz="3200" b="1" dirty="0">
                <a:latin typeface="+mn-ea"/>
                <a:ea typeface="+mn-ea"/>
              </a:rPr>
              <a:t>是刑法公訴罪</a:t>
            </a:r>
            <a:endParaRPr lang="en-US" altLang="zh-TW" sz="3200" b="1" dirty="0">
              <a:latin typeface="+mn-ea"/>
              <a:ea typeface="+mn-ea"/>
            </a:endParaRPr>
          </a:p>
          <a:p>
            <a:pPr eaLnBrk="1" hangingPunct="1"/>
            <a:endParaRPr lang="en-US" altLang="zh-TW" sz="1200" dirty="0"/>
          </a:p>
          <a:p>
            <a:pPr eaLnBrk="1" hangingPunct="1"/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刑法第</a:t>
            </a:r>
            <a:r>
              <a:rPr lang="en-US" altLang="zh-TW" sz="3200" b="1" dirty="0">
                <a:solidFill>
                  <a:schemeClr val="tx2"/>
                </a:solidFill>
                <a:latin typeface="+mn-ea"/>
                <a:ea typeface="+mn-ea"/>
              </a:rPr>
              <a:t>221</a:t>
            </a:r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條</a:t>
            </a:r>
            <a:r>
              <a:rPr lang="en-US" altLang="zh-TW" sz="3200" b="1" dirty="0">
                <a:solidFill>
                  <a:schemeClr val="tx2"/>
                </a:solidFill>
                <a:latin typeface="+mn-ea"/>
                <a:ea typeface="+mn-ea"/>
              </a:rPr>
              <a:t>（</a:t>
            </a:r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強制性交罪）</a:t>
            </a:r>
            <a:endParaRPr lang="en-US" altLang="zh-TW" sz="3200" b="1" dirty="0">
              <a:solidFill>
                <a:schemeClr val="tx2"/>
              </a:solidFill>
              <a:latin typeface="+mn-ea"/>
              <a:ea typeface="+mn-ea"/>
            </a:endParaRPr>
          </a:p>
          <a:p>
            <a:pPr eaLnBrk="1" hangingPunct="1"/>
            <a:r>
              <a:rPr lang="zh-TW" altLang="en-US" sz="3200" dirty="0">
                <a:latin typeface="+mn-ea"/>
                <a:ea typeface="+mn-ea"/>
              </a:rPr>
              <a:t>對於男女以強暴、脅迫、恐嚇、催眠術或其他違反其意願之方法而為性交者，處三年以上十年以下有期徒刑。</a:t>
            </a:r>
            <a:endParaRPr lang="en-US" altLang="zh-TW" sz="3200" dirty="0">
              <a:latin typeface="+mn-ea"/>
              <a:ea typeface="+mn-ea"/>
            </a:endParaRPr>
          </a:p>
          <a:p>
            <a:pPr eaLnBrk="1" hangingPunct="1"/>
            <a:endParaRPr lang="en-US" altLang="zh-TW" sz="3200" dirty="0">
              <a:latin typeface="+mn-ea"/>
              <a:ea typeface="+mn-ea"/>
            </a:endParaRPr>
          </a:p>
          <a:p>
            <a:pPr eaLnBrk="1" hangingPunct="1"/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刑法第</a:t>
            </a:r>
            <a:r>
              <a:rPr lang="en-US" altLang="zh-TW" sz="3200" b="1" dirty="0">
                <a:solidFill>
                  <a:schemeClr val="tx2"/>
                </a:solidFill>
                <a:latin typeface="+mn-ea"/>
                <a:ea typeface="+mn-ea"/>
              </a:rPr>
              <a:t>222</a:t>
            </a:r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條</a:t>
            </a:r>
            <a:r>
              <a:rPr lang="en-US" altLang="zh-TW" sz="3200" b="1" dirty="0">
                <a:solidFill>
                  <a:schemeClr val="tx2"/>
                </a:solidFill>
                <a:latin typeface="+mn-ea"/>
                <a:ea typeface="+mn-ea"/>
              </a:rPr>
              <a:t>（</a:t>
            </a:r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加重強制性交罪）</a:t>
            </a:r>
            <a:endParaRPr lang="en-US" altLang="zh-TW" sz="3200" b="1" dirty="0">
              <a:solidFill>
                <a:schemeClr val="tx2"/>
              </a:solidFill>
              <a:latin typeface="+mn-ea"/>
              <a:ea typeface="+mn-ea"/>
            </a:endParaRPr>
          </a:p>
          <a:p>
            <a:pPr eaLnBrk="1" hangingPunct="1"/>
            <a:r>
              <a:rPr lang="en-US" altLang="zh-TW" sz="3200" b="1" dirty="0">
                <a:solidFill>
                  <a:schemeClr val="tx2"/>
                </a:solidFill>
                <a:latin typeface="+mn-ea"/>
                <a:ea typeface="+mn-ea"/>
              </a:rPr>
              <a:t>…..</a:t>
            </a:r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對未滿十四歲之男女犯之者</a:t>
            </a:r>
            <a:r>
              <a:rPr lang="en-US" altLang="zh-TW" sz="3200" b="1" dirty="0">
                <a:solidFill>
                  <a:schemeClr val="tx2"/>
                </a:solidFill>
                <a:latin typeface="+mn-ea"/>
                <a:ea typeface="+mn-ea"/>
              </a:rPr>
              <a:t>……</a:t>
            </a:r>
            <a:endParaRPr lang="en-US" altLang="zh-TW" sz="3200" b="1" dirty="0">
              <a:solidFill>
                <a:srgbClr val="FF0000"/>
              </a:solidFill>
              <a:latin typeface="+mn-ea"/>
              <a:ea typeface="+mn-ea"/>
            </a:endParaRPr>
          </a:p>
          <a:p>
            <a:pPr eaLnBrk="1" hangingPunct="1"/>
            <a:endParaRPr lang="en-US" altLang="zh-TW" sz="3200" dirty="0">
              <a:latin typeface="+mn-ea"/>
              <a:ea typeface="+mn-ea"/>
            </a:endParaRPr>
          </a:p>
          <a:p>
            <a:pPr eaLnBrk="1" hangingPunct="1"/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前項之未遂犯罰之</a:t>
            </a:r>
            <a:r>
              <a:rPr lang="zh-TW" altLang="en-US" sz="3200" dirty="0">
                <a:latin typeface="+mn-ea"/>
                <a:ea typeface="+mn-ea"/>
              </a:rPr>
              <a:t>。</a:t>
            </a:r>
            <a:endParaRPr lang="en-US" altLang="zh-TW" sz="3200" dirty="0">
              <a:latin typeface="+mn-ea"/>
              <a:ea typeface="+mn-ea"/>
            </a:endParaRPr>
          </a:p>
          <a:p>
            <a:pPr eaLnBrk="1" hangingPunct="1"/>
            <a:endParaRPr lang="en-US" altLang="zh-TW" sz="3200" b="1" dirty="0">
              <a:solidFill>
                <a:srgbClr val="FF0000"/>
              </a:solidFill>
              <a:latin typeface="+mn-ea"/>
              <a:ea typeface="+mn-ea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7BF22A1E-FC46-4E6B-9A26-691EFF5E876C}"/>
              </a:ext>
            </a:extLst>
          </p:cNvPr>
          <p:cNvSpPr/>
          <p:nvPr/>
        </p:nvSpPr>
        <p:spPr>
          <a:xfrm>
            <a:off x="10340622" y="0"/>
            <a:ext cx="1625600" cy="46284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latin typeface="+mj-ea"/>
                <a:ea typeface="+mj-ea"/>
              </a:rPr>
              <a:t>四、相關法令</a:t>
            </a:r>
            <a:endParaRPr lang="en-US" altLang="zh-TW" dirty="0">
              <a:latin typeface="+mj-ea"/>
              <a:ea typeface="+mj-ea"/>
            </a:endParaRPr>
          </a:p>
        </p:txBody>
      </p:sp>
      <p:sp>
        <p:nvSpPr>
          <p:cNvPr id="33" name="標題 1">
            <a:extLst>
              <a:ext uri="{FF2B5EF4-FFF2-40B4-BE49-F238E27FC236}">
                <a16:creationId xmlns:a16="http://schemas.microsoft.com/office/drawing/2014/main" xmlns="" id="{F4733B5B-1C30-415A-ABC8-6735C92EB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9572979" cy="13716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2.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 校園性侵害</a:t>
            </a:r>
            <a:r>
              <a:rPr lang="zh-TW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性騷擾或性霸凌防治準則</a:t>
            </a:r>
            <a:endParaRPr kumimoji="1" lang="zh-TW" alt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60107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5" name="Group 37">
            <a:extLst>
              <a:ext uri="{FF2B5EF4-FFF2-40B4-BE49-F238E27FC236}">
                <a16:creationId xmlns:a16="http://schemas.microsoft.com/office/drawing/2014/main" xmlns="" id="{5298E1AA-5FF3-4852-8375-6AFF4BC2049C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>
            <a:off x="-417513" y="0"/>
            <a:ext cx="12584113" cy="6853238"/>
            <a:chOff x="-417513" y="0"/>
            <a:chExt cx="12584114" cy="6853238"/>
          </a:xfrm>
        </p:grpSpPr>
        <p:sp>
          <p:nvSpPr>
            <p:cNvPr id="25610" name="Freeform 5">
              <a:extLst>
                <a:ext uri="{FF2B5EF4-FFF2-40B4-BE49-F238E27FC236}">
                  <a16:creationId xmlns:a16="http://schemas.microsoft.com/office/drawing/2014/main" xmlns="" id="{9ABA84F8-7CF5-459F-B868-14EE29394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1" name="Freeform 6">
              <a:extLst>
                <a:ext uri="{FF2B5EF4-FFF2-40B4-BE49-F238E27FC236}">
                  <a16:creationId xmlns:a16="http://schemas.microsoft.com/office/drawing/2014/main" xmlns="" id="{C1EDEC7B-461B-4B98-B068-007962440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2" name="Freeform 7">
              <a:extLst>
                <a:ext uri="{FF2B5EF4-FFF2-40B4-BE49-F238E27FC236}">
                  <a16:creationId xmlns:a16="http://schemas.microsoft.com/office/drawing/2014/main" xmlns="" id="{5A5BCE82-1438-4493-A587-6D124DED5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3" name="Freeform 8">
              <a:extLst>
                <a:ext uri="{FF2B5EF4-FFF2-40B4-BE49-F238E27FC236}">
                  <a16:creationId xmlns:a16="http://schemas.microsoft.com/office/drawing/2014/main" xmlns="" id="{B6D58A2E-545F-43F7-89D6-48314E620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4" name="Freeform 9">
              <a:extLst>
                <a:ext uri="{FF2B5EF4-FFF2-40B4-BE49-F238E27FC236}">
                  <a16:creationId xmlns:a16="http://schemas.microsoft.com/office/drawing/2014/main" xmlns="" id="{CDCC0FE8-D087-4D52-A094-D95F44D22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5" name="Freeform 10">
              <a:extLst>
                <a:ext uri="{FF2B5EF4-FFF2-40B4-BE49-F238E27FC236}">
                  <a16:creationId xmlns:a16="http://schemas.microsoft.com/office/drawing/2014/main" xmlns="" id="{50B18976-1758-4CDE-9A8B-7FC8E1FA4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6" name="Freeform 11">
              <a:extLst>
                <a:ext uri="{FF2B5EF4-FFF2-40B4-BE49-F238E27FC236}">
                  <a16:creationId xmlns:a16="http://schemas.microsoft.com/office/drawing/2014/main" xmlns="" id="{6CFB3745-CB07-4D67-AF1E-6548B05B1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7" name="Freeform 12">
              <a:extLst>
                <a:ext uri="{FF2B5EF4-FFF2-40B4-BE49-F238E27FC236}">
                  <a16:creationId xmlns:a16="http://schemas.microsoft.com/office/drawing/2014/main" xmlns="" id="{1C3EB77C-84A9-42B4-B669-A15730793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8" name="Freeform 13">
              <a:extLst>
                <a:ext uri="{FF2B5EF4-FFF2-40B4-BE49-F238E27FC236}">
                  <a16:creationId xmlns:a16="http://schemas.microsoft.com/office/drawing/2014/main" xmlns="" id="{3EBF4DCC-12C4-4AB1-AEE3-1BDFE7D34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9" name="Freeform 14">
              <a:extLst>
                <a:ext uri="{FF2B5EF4-FFF2-40B4-BE49-F238E27FC236}">
                  <a16:creationId xmlns:a16="http://schemas.microsoft.com/office/drawing/2014/main" xmlns="" id="{A2174B34-160A-4513-9D40-967FF53EE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0" name="Freeform 15">
              <a:extLst>
                <a:ext uri="{FF2B5EF4-FFF2-40B4-BE49-F238E27FC236}">
                  <a16:creationId xmlns:a16="http://schemas.microsoft.com/office/drawing/2014/main" xmlns="" id="{C9A671F5-43D9-4CE4-BD73-F070D16B9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1" name="Freeform 16">
              <a:extLst>
                <a:ext uri="{FF2B5EF4-FFF2-40B4-BE49-F238E27FC236}">
                  <a16:creationId xmlns:a16="http://schemas.microsoft.com/office/drawing/2014/main" xmlns="" id="{3BCE43D5-AEE8-4C8B-A612-0D941C6AB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2" name="Freeform 17">
              <a:extLst>
                <a:ext uri="{FF2B5EF4-FFF2-40B4-BE49-F238E27FC236}">
                  <a16:creationId xmlns:a16="http://schemas.microsoft.com/office/drawing/2014/main" xmlns="" id="{496F072F-9B39-4B20-9CE8-1E98C18CF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3" name="Freeform 18">
              <a:extLst>
                <a:ext uri="{FF2B5EF4-FFF2-40B4-BE49-F238E27FC236}">
                  <a16:creationId xmlns:a16="http://schemas.microsoft.com/office/drawing/2014/main" xmlns="" id="{30B0E80F-D191-48CF-AD27-1B5CAF104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4" name="Freeform 19">
              <a:extLst>
                <a:ext uri="{FF2B5EF4-FFF2-40B4-BE49-F238E27FC236}">
                  <a16:creationId xmlns:a16="http://schemas.microsoft.com/office/drawing/2014/main" xmlns="" id="{FF791A11-3803-4F22-8AE0-F785EC42F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5" name="Freeform 20">
              <a:extLst>
                <a:ext uri="{FF2B5EF4-FFF2-40B4-BE49-F238E27FC236}">
                  <a16:creationId xmlns:a16="http://schemas.microsoft.com/office/drawing/2014/main" xmlns="" id="{D6182AFB-2A91-4642-9EBE-AADF60511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4901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6" name="Freeform 21">
              <a:extLst>
                <a:ext uri="{FF2B5EF4-FFF2-40B4-BE49-F238E27FC236}">
                  <a16:creationId xmlns:a16="http://schemas.microsoft.com/office/drawing/2014/main" xmlns="" id="{81A9DC2B-C9BA-435D-A2B1-A5FD5F07C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7" name="Freeform 22">
              <a:extLst>
                <a:ext uri="{FF2B5EF4-FFF2-40B4-BE49-F238E27FC236}">
                  <a16:creationId xmlns:a16="http://schemas.microsoft.com/office/drawing/2014/main" xmlns="" id="{4DF24A4C-E52B-40CF-B605-CF96DD15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8" name="Freeform 23">
              <a:extLst>
                <a:ext uri="{FF2B5EF4-FFF2-40B4-BE49-F238E27FC236}">
                  <a16:creationId xmlns:a16="http://schemas.microsoft.com/office/drawing/2014/main" xmlns="" id="{7E73CF46-CFF9-454F-A6F3-CF9D09E6B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9" name="Freeform 24">
              <a:extLst>
                <a:ext uri="{FF2B5EF4-FFF2-40B4-BE49-F238E27FC236}">
                  <a16:creationId xmlns:a16="http://schemas.microsoft.com/office/drawing/2014/main" xmlns="" id="{B94A2639-8E9A-4D1A-AC57-F417DAAA9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30" name="Freeform 25">
              <a:extLst>
                <a:ext uri="{FF2B5EF4-FFF2-40B4-BE49-F238E27FC236}">
                  <a16:creationId xmlns:a16="http://schemas.microsoft.com/office/drawing/2014/main" xmlns="" id="{F11440D4-80B2-4B47-9D62-5257ED61B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57" name="文字方塊 5">
            <a:extLst>
              <a:ext uri="{FF2B5EF4-FFF2-40B4-BE49-F238E27FC236}">
                <a16:creationId xmlns:a16="http://schemas.microsoft.com/office/drawing/2014/main" xmlns="" id="{B0A81BE1-C7FE-44F5-8553-7E213BC77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9000" y="1298713"/>
            <a:ext cx="10414000" cy="53245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514350" indent="-514350" eaLnBrk="1" hangingPunct="1">
              <a:buFont typeface="+mj-lt"/>
              <a:buAutoNum type="arabicParenR" startAt="3"/>
            </a:pPr>
            <a:r>
              <a:rPr lang="zh-TW" altLang="en-US" sz="3200" b="1" dirty="0">
                <a:latin typeface="+mn-ea"/>
                <a:ea typeface="+mn-ea"/>
              </a:rPr>
              <a:t>關於</a:t>
            </a:r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校園性侵害</a:t>
            </a:r>
            <a:r>
              <a:rPr lang="zh-TW" altLang="en-US" sz="32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3200" b="1" dirty="0">
                <a:latin typeface="+mn-ea"/>
                <a:ea typeface="+mn-ea"/>
              </a:rPr>
              <a:t>與</a:t>
            </a:r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未滿</a:t>
            </a:r>
            <a:r>
              <a:rPr lang="en-US" altLang="zh-TW" sz="3200" b="1" dirty="0">
                <a:solidFill>
                  <a:schemeClr val="tx2"/>
                </a:solidFill>
                <a:latin typeface="+mn-ea"/>
                <a:ea typeface="+mn-ea"/>
              </a:rPr>
              <a:t>16</a:t>
            </a:r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歲</a:t>
            </a:r>
            <a:r>
              <a:rPr lang="zh-TW" altLang="en-US" sz="3200" b="1" dirty="0">
                <a:latin typeface="+mn-ea"/>
                <a:ea typeface="+mn-ea"/>
              </a:rPr>
              <a:t>之青少年發生性行為，構成犯罪，即使合意亦然。</a:t>
            </a:r>
          </a:p>
          <a:p>
            <a:pPr marL="274320" lvl="1" indent="0" defTabSz="914400" eaLnBrk="1" hangingPunct="1">
              <a:buFont typeface="Wingdings" panose="05000000000000000000" pitchFamily="2" charset="2"/>
              <a:buNone/>
            </a:pPr>
            <a:endParaRPr lang="en-US" altLang="zh-TW" sz="1200" b="1" dirty="0">
              <a:solidFill>
                <a:schemeClr val="tx2"/>
              </a:solidFill>
              <a:latin typeface="+mn-ea"/>
              <a:ea typeface="+mn-ea"/>
            </a:endParaRPr>
          </a:p>
          <a:p>
            <a:pPr marL="274320" lvl="1" indent="0" defTabSz="914400" eaLnBrk="1" hangingPunct="1">
              <a:buFont typeface="Wingdings" panose="05000000000000000000" pitchFamily="2" charset="2"/>
              <a:buNone/>
            </a:pPr>
            <a:r>
              <a:rPr lang="zh-TW" altLang="en-US" sz="2800" b="1" dirty="0">
                <a:solidFill>
                  <a:schemeClr val="tx2"/>
                </a:solidFill>
                <a:latin typeface="+mn-ea"/>
                <a:ea typeface="+mn-ea"/>
              </a:rPr>
              <a:t>刑法第</a:t>
            </a:r>
            <a:r>
              <a:rPr lang="en-US" altLang="zh-TW" sz="2800" b="1" dirty="0">
                <a:solidFill>
                  <a:schemeClr val="tx2"/>
                </a:solidFill>
                <a:latin typeface="+mn-ea"/>
                <a:ea typeface="+mn-ea"/>
              </a:rPr>
              <a:t>227</a:t>
            </a:r>
            <a:r>
              <a:rPr lang="zh-TW" altLang="en-US" sz="2800" b="1" dirty="0">
                <a:solidFill>
                  <a:schemeClr val="tx2"/>
                </a:solidFill>
                <a:latin typeface="+mn-ea"/>
                <a:ea typeface="+mn-ea"/>
              </a:rPr>
              <a:t>條</a:t>
            </a:r>
            <a:endParaRPr lang="en-US" altLang="zh-TW" sz="2800" b="1" dirty="0">
              <a:solidFill>
                <a:schemeClr val="tx2"/>
              </a:solidFill>
              <a:latin typeface="+mn-ea"/>
              <a:ea typeface="+mn-ea"/>
            </a:endParaRPr>
          </a:p>
          <a:p>
            <a:pPr marL="731520" lvl="1" indent="-457200" defTabSz="914400" eaLnBrk="1" hangingPunct="1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  <a:ea typeface="+mn-ea"/>
              </a:rPr>
              <a:t>對於未滿十四歲之男女為性交者，處三年以上十年以下有期徒刑。 </a:t>
            </a:r>
            <a:endParaRPr lang="en-US" altLang="zh-TW" sz="2800" dirty="0">
              <a:latin typeface="+mn-ea"/>
              <a:ea typeface="+mn-ea"/>
            </a:endParaRPr>
          </a:p>
          <a:p>
            <a:pPr marL="731520" lvl="1" indent="-457200" defTabSz="914400" eaLnBrk="1" hangingPunct="1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  <a:ea typeface="+mn-ea"/>
              </a:rPr>
              <a:t>對於未滿十四歲之男女為猥褻之行為者，處六個月以上五年以下有期徒刑 。 </a:t>
            </a:r>
            <a:endParaRPr lang="en-US" altLang="zh-TW" sz="2800" dirty="0">
              <a:latin typeface="+mn-ea"/>
              <a:ea typeface="+mn-ea"/>
            </a:endParaRPr>
          </a:p>
          <a:p>
            <a:pPr marL="731520" lvl="1" indent="-457200" defTabSz="914400" eaLnBrk="1" hangingPunct="1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  <a:ea typeface="+mn-ea"/>
              </a:rPr>
              <a:t>對於十四歲以上未滿十六歲之男女為性交者，處七年以下有期徒刑。</a:t>
            </a:r>
            <a:endParaRPr lang="en-US" altLang="zh-TW" sz="2800" dirty="0">
              <a:latin typeface="+mn-ea"/>
              <a:ea typeface="+mn-ea"/>
            </a:endParaRPr>
          </a:p>
          <a:p>
            <a:pPr marL="731520" lvl="1" indent="-457200" defTabSz="914400" eaLnBrk="1" hangingPunct="1">
              <a:buFont typeface="Arial" panose="020B0604020202020204" pitchFamily="34" charset="0"/>
              <a:buChar char="•"/>
            </a:pPr>
            <a:r>
              <a:rPr lang="zh-TW" altLang="en-US" sz="2800" dirty="0">
                <a:latin typeface="+mn-ea"/>
                <a:ea typeface="+mn-ea"/>
              </a:rPr>
              <a:t>對於十四歲以上未滿十六歲之男女為猥褻之行為者，處三年以下有期徒刑 。 </a:t>
            </a:r>
            <a:endParaRPr lang="en-US" altLang="zh-TW" sz="2800" dirty="0">
              <a:latin typeface="+mn-ea"/>
              <a:ea typeface="+mn-ea"/>
              <a:cs typeface="華康金雅藝體W6-P" charset="0"/>
            </a:endParaRP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7BF22A1E-FC46-4E6B-9A26-691EFF5E876C}"/>
              </a:ext>
            </a:extLst>
          </p:cNvPr>
          <p:cNvSpPr/>
          <p:nvPr/>
        </p:nvSpPr>
        <p:spPr>
          <a:xfrm>
            <a:off x="10340622" y="0"/>
            <a:ext cx="1625600" cy="46284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latin typeface="+mj-ea"/>
                <a:ea typeface="+mj-ea"/>
              </a:rPr>
              <a:t>四、相關法令</a:t>
            </a:r>
            <a:endParaRPr lang="en-US" altLang="zh-TW" dirty="0">
              <a:latin typeface="+mj-ea"/>
              <a:ea typeface="+mj-ea"/>
            </a:endParaRPr>
          </a:p>
        </p:txBody>
      </p:sp>
      <p:sp>
        <p:nvSpPr>
          <p:cNvPr id="33" name="標題 1">
            <a:extLst>
              <a:ext uri="{FF2B5EF4-FFF2-40B4-BE49-F238E27FC236}">
                <a16:creationId xmlns:a16="http://schemas.microsoft.com/office/drawing/2014/main" xmlns="" id="{F4733B5B-1C30-415A-ABC8-6735C92EB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-140796"/>
            <a:ext cx="9572979" cy="13716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2.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 校園性侵害</a:t>
            </a:r>
            <a:r>
              <a:rPr lang="zh-TW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性騷擾或性霸凌防治準則</a:t>
            </a:r>
            <a:endParaRPr kumimoji="1" lang="zh-TW" alt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1088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5" name="Group 37">
            <a:extLst>
              <a:ext uri="{FF2B5EF4-FFF2-40B4-BE49-F238E27FC236}">
                <a16:creationId xmlns:a16="http://schemas.microsoft.com/office/drawing/2014/main" xmlns="" id="{5298E1AA-5FF3-4852-8375-6AFF4BC2049C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>
            <a:off x="-417513" y="0"/>
            <a:ext cx="12584113" cy="6853238"/>
            <a:chOff x="-417513" y="0"/>
            <a:chExt cx="12584114" cy="6853238"/>
          </a:xfrm>
        </p:grpSpPr>
        <p:sp>
          <p:nvSpPr>
            <p:cNvPr id="25610" name="Freeform 5">
              <a:extLst>
                <a:ext uri="{FF2B5EF4-FFF2-40B4-BE49-F238E27FC236}">
                  <a16:creationId xmlns:a16="http://schemas.microsoft.com/office/drawing/2014/main" xmlns="" id="{9ABA84F8-7CF5-459F-B868-14EE29394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1" name="Freeform 6">
              <a:extLst>
                <a:ext uri="{FF2B5EF4-FFF2-40B4-BE49-F238E27FC236}">
                  <a16:creationId xmlns:a16="http://schemas.microsoft.com/office/drawing/2014/main" xmlns="" id="{C1EDEC7B-461B-4B98-B068-007962440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2" name="Freeform 7">
              <a:extLst>
                <a:ext uri="{FF2B5EF4-FFF2-40B4-BE49-F238E27FC236}">
                  <a16:creationId xmlns:a16="http://schemas.microsoft.com/office/drawing/2014/main" xmlns="" id="{5A5BCE82-1438-4493-A587-6D124DED5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3" name="Freeform 8">
              <a:extLst>
                <a:ext uri="{FF2B5EF4-FFF2-40B4-BE49-F238E27FC236}">
                  <a16:creationId xmlns:a16="http://schemas.microsoft.com/office/drawing/2014/main" xmlns="" id="{B6D58A2E-545F-43F7-89D6-48314E620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4" name="Freeform 9">
              <a:extLst>
                <a:ext uri="{FF2B5EF4-FFF2-40B4-BE49-F238E27FC236}">
                  <a16:creationId xmlns:a16="http://schemas.microsoft.com/office/drawing/2014/main" xmlns="" id="{CDCC0FE8-D087-4D52-A094-D95F44D22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5" name="Freeform 10">
              <a:extLst>
                <a:ext uri="{FF2B5EF4-FFF2-40B4-BE49-F238E27FC236}">
                  <a16:creationId xmlns:a16="http://schemas.microsoft.com/office/drawing/2014/main" xmlns="" id="{50B18976-1758-4CDE-9A8B-7FC8E1FA4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6" name="Freeform 11">
              <a:extLst>
                <a:ext uri="{FF2B5EF4-FFF2-40B4-BE49-F238E27FC236}">
                  <a16:creationId xmlns:a16="http://schemas.microsoft.com/office/drawing/2014/main" xmlns="" id="{6CFB3745-CB07-4D67-AF1E-6548B05B1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7" name="Freeform 12">
              <a:extLst>
                <a:ext uri="{FF2B5EF4-FFF2-40B4-BE49-F238E27FC236}">
                  <a16:creationId xmlns:a16="http://schemas.microsoft.com/office/drawing/2014/main" xmlns="" id="{1C3EB77C-84A9-42B4-B669-A15730793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8" name="Freeform 13">
              <a:extLst>
                <a:ext uri="{FF2B5EF4-FFF2-40B4-BE49-F238E27FC236}">
                  <a16:creationId xmlns:a16="http://schemas.microsoft.com/office/drawing/2014/main" xmlns="" id="{3EBF4DCC-12C4-4AB1-AEE3-1BDFE7D34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9" name="Freeform 14">
              <a:extLst>
                <a:ext uri="{FF2B5EF4-FFF2-40B4-BE49-F238E27FC236}">
                  <a16:creationId xmlns:a16="http://schemas.microsoft.com/office/drawing/2014/main" xmlns="" id="{A2174B34-160A-4513-9D40-967FF53EE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0" name="Freeform 15">
              <a:extLst>
                <a:ext uri="{FF2B5EF4-FFF2-40B4-BE49-F238E27FC236}">
                  <a16:creationId xmlns:a16="http://schemas.microsoft.com/office/drawing/2014/main" xmlns="" id="{C9A671F5-43D9-4CE4-BD73-F070D16B9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1" name="Freeform 16">
              <a:extLst>
                <a:ext uri="{FF2B5EF4-FFF2-40B4-BE49-F238E27FC236}">
                  <a16:creationId xmlns:a16="http://schemas.microsoft.com/office/drawing/2014/main" xmlns="" id="{3BCE43D5-AEE8-4C8B-A612-0D941C6AB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2" name="Freeform 17">
              <a:extLst>
                <a:ext uri="{FF2B5EF4-FFF2-40B4-BE49-F238E27FC236}">
                  <a16:creationId xmlns:a16="http://schemas.microsoft.com/office/drawing/2014/main" xmlns="" id="{496F072F-9B39-4B20-9CE8-1E98C18CF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3" name="Freeform 18">
              <a:extLst>
                <a:ext uri="{FF2B5EF4-FFF2-40B4-BE49-F238E27FC236}">
                  <a16:creationId xmlns:a16="http://schemas.microsoft.com/office/drawing/2014/main" xmlns="" id="{30B0E80F-D191-48CF-AD27-1B5CAF104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4" name="Freeform 19">
              <a:extLst>
                <a:ext uri="{FF2B5EF4-FFF2-40B4-BE49-F238E27FC236}">
                  <a16:creationId xmlns:a16="http://schemas.microsoft.com/office/drawing/2014/main" xmlns="" id="{FF791A11-3803-4F22-8AE0-F785EC42F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5" name="Freeform 20">
              <a:extLst>
                <a:ext uri="{FF2B5EF4-FFF2-40B4-BE49-F238E27FC236}">
                  <a16:creationId xmlns:a16="http://schemas.microsoft.com/office/drawing/2014/main" xmlns="" id="{D6182AFB-2A91-4642-9EBE-AADF60511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4901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6" name="Freeform 21">
              <a:extLst>
                <a:ext uri="{FF2B5EF4-FFF2-40B4-BE49-F238E27FC236}">
                  <a16:creationId xmlns:a16="http://schemas.microsoft.com/office/drawing/2014/main" xmlns="" id="{81A9DC2B-C9BA-435D-A2B1-A5FD5F07C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7" name="Freeform 22">
              <a:extLst>
                <a:ext uri="{FF2B5EF4-FFF2-40B4-BE49-F238E27FC236}">
                  <a16:creationId xmlns:a16="http://schemas.microsoft.com/office/drawing/2014/main" xmlns="" id="{4DF24A4C-E52B-40CF-B605-CF96DD15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8" name="Freeform 23">
              <a:extLst>
                <a:ext uri="{FF2B5EF4-FFF2-40B4-BE49-F238E27FC236}">
                  <a16:creationId xmlns:a16="http://schemas.microsoft.com/office/drawing/2014/main" xmlns="" id="{7E73CF46-CFF9-454F-A6F3-CF9D09E6B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9" name="Freeform 24">
              <a:extLst>
                <a:ext uri="{FF2B5EF4-FFF2-40B4-BE49-F238E27FC236}">
                  <a16:creationId xmlns:a16="http://schemas.microsoft.com/office/drawing/2014/main" xmlns="" id="{B94A2639-8E9A-4D1A-AC57-F417DAAA9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30" name="Freeform 25">
              <a:extLst>
                <a:ext uri="{FF2B5EF4-FFF2-40B4-BE49-F238E27FC236}">
                  <a16:creationId xmlns:a16="http://schemas.microsoft.com/office/drawing/2014/main" xmlns="" id="{F11440D4-80B2-4B47-9D62-5257ED61B089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>
                <a:gd name="T0" fmla="*/ 329 w 329"/>
                <a:gd name="T1" fmla="*/ 0 h 469"/>
                <a:gd name="T2" fmla="*/ 0 w 329"/>
                <a:gd name="T3" fmla="*/ 469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</p:grpSp>
      <p:sp>
        <p:nvSpPr>
          <p:cNvPr id="57" name="文字方塊 5">
            <a:extLst>
              <a:ext uri="{FF2B5EF4-FFF2-40B4-BE49-F238E27FC236}">
                <a16:creationId xmlns:a16="http://schemas.microsoft.com/office/drawing/2014/main" xmlns="" id="{B0A81BE1-C7FE-44F5-8553-7E213BC77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713" y="1592227"/>
            <a:ext cx="1030128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charset="0"/>
                <a:ea typeface="新細明體" charset="-120"/>
              </a:defRPr>
            </a:lvl9pPr>
          </a:lstStyle>
          <a:p>
            <a:pPr marL="514350" indent="-514350" eaLnBrk="1" hangingPunct="1">
              <a:buFont typeface="+mj-lt"/>
              <a:buAutoNum type="arabicParenR" startAt="4"/>
            </a:pPr>
            <a:r>
              <a:rPr lang="zh-TW" altLang="en-US" sz="3200" b="1" dirty="0">
                <a:latin typeface="+mn-ea"/>
                <a:ea typeface="+mn-ea"/>
              </a:rPr>
              <a:t>關於</a:t>
            </a:r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性騷擾與性霸凌</a:t>
            </a:r>
            <a:r>
              <a:rPr lang="zh-TW" altLang="en-US" sz="3200" b="1" dirty="0">
                <a:latin typeface="+mn-ea"/>
                <a:ea typeface="+mn-ea"/>
              </a:rPr>
              <a:t>：</a:t>
            </a:r>
            <a:endParaRPr lang="en-US" altLang="zh-TW" sz="3200" b="1" dirty="0">
              <a:latin typeface="+mn-ea"/>
              <a:ea typeface="+mn-ea"/>
            </a:endParaRPr>
          </a:p>
          <a:p>
            <a:pPr eaLnBrk="1" hangingPunct="1"/>
            <a:endParaRPr lang="en-US" altLang="zh-TW" sz="3200" b="1" dirty="0">
              <a:solidFill>
                <a:srgbClr val="FF0000"/>
              </a:solidFill>
              <a:latin typeface="+mj-ea"/>
              <a:ea typeface="+mj-ea"/>
            </a:endParaRPr>
          </a:p>
          <a:p>
            <a:pPr eaLnBrk="1" hangingPunct="1"/>
            <a:r>
              <a:rPr lang="zh-TW" altLang="en-US" sz="3200" b="1" dirty="0">
                <a:solidFill>
                  <a:schemeClr val="tx2"/>
                </a:solidFill>
                <a:latin typeface="+mn-ea"/>
                <a:ea typeface="+mn-ea"/>
              </a:rPr>
              <a:t>性騷擾</a:t>
            </a:r>
            <a:r>
              <a:rPr lang="zh-TW" altLang="en-US" sz="3200" dirty="0">
                <a:latin typeface="+mn-ea"/>
                <a:ea typeface="+mn-ea"/>
              </a:rPr>
              <a:t>定義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3200" dirty="0">
                <a:latin typeface="+mn-ea"/>
                <a:ea typeface="+mn-ea"/>
              </a:rPr>
              <a:t>從帶有性意味、性暗示、或性別歧視的言語／論、文字、圖片，到不受歡迎的肢體觸碰；或以性或性別有關之行為，作為自己或他人獲得、喪失或減損其學習或工作有關權益條件者，都是性騷擾。</a:t>
            </a:r>
            <a:endParaRPr lang="en-US" altLang="zh-TW" sz="3200" dirty="0">
              <a:latin typeface="+mn-ea"/>
              <a:ea typeface="+mn-ea"/>
            </a:endParaRPr>
          </a:p>
          <a:p>
            <a:pPr eaLnBrk="1" hangingPunct="1"/>
            <a:endParaRPr lang="en-US" altLang="zh-TW" sz="3200" dirty="0">
              <a:latin typeface="+mj-ea"/>
              <a:ea typeface="+mj-ea"/>
            </a:endParaRPr>
          </a:p>
          <a:p>
            <a:pPr eaLnBrk="1" hangingPunct="1"/>
            <a:r>
              <a:rPr lang="zh-TW" altLang="en-US" sz="3200" dirty="0">
                <a:latin typeface="+mj-ea"/>
                <a:ea typeface="+mj-ea"/>
              </a:rPr>
              <a:t>簡言之，</a:t>
            </a:r>
            <a:r>
              <a:rPr lang="zh-TW" altLang="en-US" sz="3200" b="1" dirty="0">
                <a:solidFill>
                  <a:schemeClr val="tx2"/>
                </a:solidFill>
                <a:latin typeface="+mj-ea"/>
                <a:ea typeface="+mj-ea"/>
              </a:rPr>
              <a:t>校園性騷擾涵蓋言語的</a:t>
            </a:r>
            <a:r>
              <a:rPr lang="zh-TW" altLang="en-US" sz="3200" dirty="0">
                <a:latin typeface="+mj-ea"/>
                <a:ea typeface="+mj-ea"/>
              </a:rPr>
              <a:t>、</a:t>
            </a:r>
            <a:r>
              <a:rPr lang="zh-TW" altLang="en-US" sz="3200" b="1" dirty="0">
                <a:solidFill>
                  <a:schemeClr val="tx2"/>
                </a:solidFill>
                <a:latin typeface="+mj-ea"/>
                <a:ea typeface="+mj-ea"/>
              </a:rPr>
              <a:t>肢體的</a:t>
            </a:r>
            <a:r>
              <a:rPr lang="zh-TW" altLang="en-US" sz="3200" dirty="0">
                <a:latin typeface="+mj-ea"/>
                <a:ea typeface="+mj-ea"/>
              </a:rPr>
              <a:t>、</a:t>
            </a:r>
            <a:r>
              <a:rPr lang="zh-TW" altLang="en-US" sz="3200" b="1" dirty="0">
                <a:solidFill>
                  <a:schemeClr val="tx2"/>
                </a:solidFill>
                <a:latin typeface="+mj-ea"/>
                <a:ea typeface="+mj-ea"/>
              </a:rPr>
              <a:t>視覺的</a:t>
            </a:r>
            <a:r>
              <a:rPr lang="zh-TW" altLang="en-US" sz="3200" dirty="0">
                <a:latin typeface="+mj-ea"/>
                <a:ea typeface="+mj-ea"/>
              </a:rPr>
              <a:t>騷擾，以及</a:t>
            </a:r>
            <a:r>
              <a:rPr lang="zh-TW" altLang="en-US" sz="3200" b="1" dirty="0">
                <a:solidFill>
                  <a:schemeClr val="tx2"/>
                </a:solidFill>
                <a:latin typeface="+mj-ea"/>
                <a:ea typeface="+mj-ea"/>
              </a:rPr>
              <a:t>不受歡迎的性要求</a:t>
            </a:r>
            <a:r>
              <a:rPr lang="zh-TW" altLang="en-US" sz="3200" dirty="0">
                <a:latin typeface="+mj-ea"/>
                <a:ea typeface="+mj-ea"/>
              </a:rPr>
              <a:t>。</a:t>
            </a:r>
          </a:p>
        </p:txBody>
      </p:sp>
      <p:sp>
        <p:nvSpPr>
          <p:cNvPr id="29" name="矩形 28">
            <a:extLst>
              <a:ext uri="{FF2B5EF4-FFF2-40B4-BE49-F238E27FC236}">
                <a16:creationId xmlns:a16="http://schemas.microsoft.com/office/drawing/2014/main" xmlns="" id="{7BF22A1E-FC46-4E6B-9A26-691EFF5E876C}"/>
              </a:ext>
            </a:extLst>
          </p:cNvPr>
          <p:cNvSpPr/>
          <p:nvPr/>
        </p:nvSpPr>
        <p:spPr>
          <a:xfrm>
            <a:off x="10340622" y="0"/>
            <a:ext cx="1625600" cy="46284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latin typeface="+mj-ea"/>
                <a:ea typeface="+mj-ea"/>
              </a:rPr>
              <a:t>四、相關法令</a:t>
            </a:r>
            <a:endParaRPr lang="en-US" altLang="zh-TW" dirty="0">
              <a:latin typeface="+mj-ea"/>
              <a:ea typeface="+mj-ea"/>
            </a:endParaRPr>
          </a:p>
        </p:txBody>
      </p:sp>
      <p:sp>
        <p:nvSpPr>
          <p:cNvPr id="33" name="標題 1">
            <a:extLst>
              <a:ext uri="{FF2B5EF4-FFF2-40B4-BE49-F238E27FC236}">
                <a16:creationId xmlns:a16="http://schemas.microsoft.com/office/drawing/2014/main" xmlns="" id="{F4733B5B-1C30-415A-ABC8-6735C92EB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9572979" cy="13716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2.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 校園性侵害</a:t>
            </a:r>
            <a:r>
              <a:rPr lang="zh-TW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性騷擾或性霸凌防治準則</a:t>
            </a:r>
            <a:endParaRPr kumimoji="1" lang="zh-TW" alt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6137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5" name="Group 37">
            <a:extLst>
              <a:ext uri="{FF2B5EF4-FFF2-40B4-BE49-F238E27FC236}">
                <a16:creationId xmlns:a16="http://schemas.microsoft.com/office/drawing/2014/main" xmlns="" id="{5298E1AA-5FF3-4852-8375-6AFF4BC2049C}"/>
              </a:ext>
            </a:extLst>
          </p:cNvPr>
          <p:cNvGrpSpPr>
            <a:grpSpLocks noGrp="1" noUngrp="1" noRot="1" noChangeAspect="1" noMove="1" noResize="1"/>
          </p:cNvGrpSpPr>
          <p:nvPr/>
        </p:nvGrpSpPr>
        <p:grpSpPr bwMode="auto">
          <a:xfrm>
            <a:off x="-417513" y="0"/>
            <a:ext cx="12584113" cy="6853238"/>
            <a:chOff x="-417513" y="0"/>
            <a:chExt cx="12584114" cy="6853238"/>
          </a:xfrm>
        </p:grpSpPr>
        <p:sp>
          <p:nvSpPr>
            <p:cNvPr id="25610" name="Freeform 5">
              <a:extLst>
                <a:ext uri="{FF2B5EF4-FFF2-40B4-BE49-F238E27FC236}">
                  <a16:creationId xmlns:a16="http://schemas.microsoft.com/office/drawing/2014/main" xmlns="" id="{9ABA84F8-7CF5-459F-B868-14EE2939485B}"/>
                </a:ext>
              </a:extLst>
            </p:cNvPr>
            <p:cNvSpPr>
              <a:spLocks/>
            </p:cNvSpPr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>
                <a:gd name="T0" fmla="*/ 813 w 813"/>
                <a:gd name="T1" fmla="*/ 0 h 1440"/>
                <a:gd name="T2" fmla="*/ 435 w 81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1" name="Freeform 6">
              <a:extLst>
                <a:ext uri="{FF2B5EF4-FFF2-40B4-BE49-F238E27FC236}">
                  <a16:creationId xmlns:a16="http://schemas.microsoft.com/office/drawing/2014/main" xmlns="" id="{C1EDEC7B-461B-4B98-B068-007962440F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>
                <a:gd name="T0" fmla="*/ 324 w 324"/>
                <a:gd name="T1" fmla="*/ 117 h 117"/>
                <a:gd name="T2" fmla="*/ 0 w 324"/>
                <a:gd name="T3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2" name="Freeform 7">
              <a:extLst>
                <a:ext uri="{FF2B5EF4-FFF2-40B4-BE49-F238E27FC236}">
                  <a16:creationId xmlns:a16="http://schemas.microsoft.com/office/drawing/2014/main" xmlns="" id="{5A5BCE82-1438-4493-A587-6D124DED532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>
                <a:gd name="T0" fmla="*/ 0 w 404"/>
                <a:gd name="T1" fmla="*/ 385 h 385"/>
                <a:gd name="T2" fmla="*/ 404 w 404"/>
                <a:gd name="T3" fmla="*/ 0 h 3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3" name="Freeform 8">
              <a:extLst>
                <a:ext uri="{FF2B5EF4-FFF2-40B4-BE49-F238E27FC236}">
                  <a16:creationId xmlns:a16="http://schemas.microsoft.com/office/drawing/2014/main" xmlns="" id="{B6D58A2E-545F-43F7-89D6-48314E620878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>
                <a:gd name="T0" fmla="*/ 774 w 774"/>
                <a:gd name="T1" fmla="*/ 0 h 1440"/>
                <a:gd name="T2" fmla="*/ 411 w 774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4" name="Freeform 9">
              <a:extLst>
                <a:ext uri="{FF2B5EF4-FFF2-40B4-BE49-F238E27FC236}">
                  <a16:creationId xmlns:a16="http://schemas.microsoft.com/office/drawing/2014/main" xmlns="" id="{CDCC0FE8-D087-4D52-A094-D95F44D224AB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>
                <a:gd name="T0" fmla="*/ 203 w 203"/>
                <a:gd name="T1" fmla="*/ 77 h 77"/>
                <a:gd name="T2" fmla="*/ 0 w 203"/>
                <a:gd name="T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5" name="Freeform 10">
              <a:extLst>
                <a:ext uri="{FF2B5EF4-FFF2-40B4-BE49-F238E27FC236}">
                  <a16:creationId xmlns:a16="http://schemas.microsoft.com/office/drawing/2014/main" xmlns="" id="{50B18976-1758-4CDE-9A8B-7FC8E1FA4F5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>
                <a:gd name="T0" fmla="*/ 0 w 351"/>
                <a:gd name="T1" fmla="*/ 332 h 332"/>
                <a:gd name="T2" fmla="*/ 351 w 351"/>
                <a:gd name="T3" fmla="*/ 0 h 3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6" name="Freeform 11">
              <a:extLst>
                <a:ext uri="{FF2B5EF4-FFF2-40B4-BE49-F238E27FC236}">
                  <a16:creationId xmlns:a16="http://schemas.microsoft.com/office/drawing/2014/main" xmlns="" id="{6CFB3745-CB07-4D67-AF1E-6548B05B1FA1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>
                <a:gd name="T0" fmla="*/ 762 w 762"/>
                <a:gd name="T1" fmla="*/ 0 h 1440"/>
                <a:gd name="T2" fmla="*/ 403 w 76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7" name="Freeform 12">
              <a:extLst>
                <a:ext uri="{FF2B5EF4-FFF2-40B4-BE49-F238E27FC236}">
                  <a16:creationId xmlns:a16="http://schemas.microsoft.com/office/drawing/2014/main" xmlns="" id="{1C3EB77C-84A9-42B4-B669-A1573079349F}"/>
                </a:ext>
              </a:extLst>
            </p:cNvPr>
            <p:cNvSpPr>
              <a:spLocks/>
            </p:cNvSpPr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>
                <a:gd name="T0" fmla="*/ 140 w 140"/>
                <a:gd name="T1" fmla="*/ 54 h 54"/>
                <a:gd name="T2" fmla="*/ 0 w 140"/>
                <a:gd name="T3" fmla="*/ 0 h 5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8" name="Freeform 13">
              <a:extLst>
                <a:ext uri="{FF2B5EF4-FFF2-40B4-BE49-F238E27FC236}">
                  <a16:creationId xmlns:a16="http://schemas.microsoft.com/office/drawing/2014/main" xmlns="" id="{3EBF4DCC-12C4-4AB1-AEE3-1BDFE7D345A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>
                <a:gd name="T0" fmla="*/ 0 w 321"/>
                <a:gd name="T1" fmla="*/ 302 h 302"/>
                <a:gd name="T2" fmla="*/ 321 w 321"/>
                <a:gd name="T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19" name="Freeform 14">
              <a:extLst>
                <a:ext uri="{FF2B5EF4-FFF2-40B4-BE49-F238E27FC236}">
                  <a16:creationId xmlns:a16="http://schemas.microsoft.com/office/drawing/2014/main" xmlns="" id="{A2174B34-160A-4513-9D40-967FF53EE24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>
                <a:gd name="T0" fmla="*/ 683 w 683"/>
                <a:gd name="T1" fmla="*/ 0 h 1440"/>
                <a:gd name="T2" fmla="*/ 355 w 683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0" name="Freeform 15">
              <a:extLst>
                <a:ext uri="{FF2B5EF4-FFF2-40B4-BE49-F238E27FC236}">
                  <a16:creationId xmlns:a16="http://schemas.microsoft.com/office/drawing/2014/main" xmlns="" id="{C9A671F5-43D9-4CE4-BD73-F070D16B961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>
                <a:gd name="T0" fmla="*/ 0 w 287"/>
                <a:gd name="T1" fmla="*/ 279 h 279"/>
                <a:gd name="T2" fmla="*/ 287 w 287"/>
                <a:gd name="T3" fmla="*/ 0 h 2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1" name="Freeform 16">
              <a:extLst>
                <a:ext uri="{FF2B5EF4-FFF2-40B4-BE49-F238E27FC236}">
                  <a16:creationId xmlns:a16="http://schemas.microsoft.com/office/drawing/2014/main" xmlns="" id="{3BCE43D5-AEE8-4C8B-A612-0D941C6ABDA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>
                <a:gd name="T0" fmla="*/ 680 w 680"/>
                <a:gd name="T1" fmla="*/ 0 h 1440"/>
                <a:gd name="T2" fmla="*/ 337 w 68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2" name="Freeform 17">
              <a:extLst>
                <a:ext uri="{FF2B5EF4-FFF2-40B4-BE49-F238E27FC236}">
                  <a16:creationId xmlns:a16="http://schemas.microsoft.com/office/drawing/2014/main" xmlns="" id="{496F072F-9B39-4B20-9CE8-1E98C18CF55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>
                <a:gd name="T0" fmla="*/ 0 w 250"/>
                <a:gd name="T1" fmla="*/ 242 h 242"/>
                <a:gd name="T2" fmla="*/ 250 w 250"/>
                <a:gd name="T3" fmla="*/ 0 h 2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3" name="Freeform 18">
              <a:extLst>
                <a:ext uri="{FF2B5EF4-FFF2-40B4-BE49-F238E27FC236}">
                  <a16:creationId xmlns:a16="http://schemas.microsoft.com/office/drawing/2014/main" xmlns="" id="{30B0E80F-D191-48CF-AD27-1B5CAF1045B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>
                <a:gd name="T0" fmla="*/ 720 w 720"/>
                <a:gd name="T1" fmla="*/ 0 h 1440"/>
                <a:gd name="T2" fmla="*/ 362 w 7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4" name="Freeform 19">
              <a:extLst>
                <a:ext uri="{FF2B5EF4-FFF2-40B4-BE49-F238E27FC236}">
                  <a16:creationId xmlns:a16="http://schemas.microsoft.com/office/drawing/2014/main" xmlns="" id="{FF791A11-3803-4F22-8AE0-F785EC42F7DA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>
                <a:gd name="T0" fmla="*/ 0 w 185"/>
                <a:gd name="T1" fmla="*/ 167 h 167"/>
                <a:gd name="T2" fmla="*/ 185 w 185"/>
                <a:gd name="T3" fmla="*/ 0 h 1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5" name="Freeform 20">
              <a:extLst>
                <a:ext uri="{FF2B5EF4-FFF2-40B4-BE49-F238E27FC236}">
                  <a16:creationId xmlns:a16="http://schemas.microsoft.com/office/drawing/2014/main" xmlns="" id="{D6182AFB-2A91-4642-9EBE-AADF605117B0}"/>
                </a:ext>
              </a:extLst>
            </p:cNvPr>
            <p:cNvSpPr>
              <a:spLocks/>
            </p:cNvSpPr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>
                <a:gd name="T0" fmla="*/ 572 w 572"/>
                <a:gd name="T1" fmla="*/ 0 h 1440"/>
                <a:gd name="T2" fmla="*/ 164 w 572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bg1">
                  <a:alpha val="34901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6" name="Freeform 21">
              <a:extLst>
                <a:ext uri="{FF2B5EF4-FFF2-40B4-BE49-F238E27FC236}">
                  <a16:creationId xmlns:a16="http://schemas.microsoft.com/office/drawing/2014/main" xmlns="" id="{81A9DC2B-C9BA-435D-A2B1-A5FD5F07CDC8}"/>
                </a:ext>
              </a:extLst>
            </p:cNvPr>
            <p:cNvSpPr>
              <a:spLocks/>
            </p:cNvSpPr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>
                <a:gd name="T0" fmla="*/ 620 w 620"/>
                <a:gd name="T1" fmla="*/ 0 h 1440"/>
                <a:gd name="T2" fmla="*/ 186 w 620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7" name="Freeform 22">
              <a:extLst>
                <a:ext uri="{FF2B5EF4-FFF2-40B4-BE49-F238E27FC236}">
                  <a16:creationId xmlns:a16="http://schemas.microsoft.com/office/drawing/2014/main" xmlns="" id="{4DF24A4C-E52B-40CF-B605-CF96DD15C3D4}"/>
                </a:ext>
              </a:extLst>
            </p:cNvPr>
            <p:cNvSpPr>
              <a:spLocks/>
            </p:cNvSpPr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>
                <a:gd name="T0" fmla="*/ 506 w 506"/>
                <a:gd name="T1" fmla="*/ 0 h 1440"/>
                <a:gd name="T2" fmla="*/ 171 w 506"/>
                <a:gd name="T3" fmla="*/ 1440 h 14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8" name="Freeform 23">
              <a:extLst>
                <a:ext uri="{FF2B5EF4-FFF2-40B4-BE49-F238E27FC236}">
                  <a16:creationId xmlns:a16="http://schemas.microsoft.com/office/drawing/2014/main" xmlns="" id="{7E73CF46-CFF9-454F-A6F3-CF9D09E6BACA}"/>
                </a:ext>
              </a:extLst>
            </p:cNvPr>
            <p:cNvSpPr>
              <a:spLocks/>
            </p:cNvSpPr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>
                <a:gd name="T0" fmla="*/ 373 w 373"/>
                <a:gd name="T1" fmla="*/ 0 h 673"/>
                <a:gd name="T2" fmla="*/ 0 w 373"/>
                <a:gd name="T3" fmla="*/ 673 h 6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  <p:sp>
          <p:nvSpPr>
            <p:cNvPr id="25629" name="Freeform 24">
              <a:extLst>
                <a:ext uri="{FF2B5EF4-FFF2-40B4-BE49-F238E27FC236}">
                  <a16:creationId xmlns:a16="http://schemas.microsoft.com/office/drawing/2014/main" xmlns="" id="{B94A2639-8E9A-4D1A-AC57-F417DAAA9D2A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>
                <a:gd name="T0" fmla="*/ 0 w 45"/>
                <a:gd name="T1" fmla="*/ 0 h 174"/>
                <a:gd name="T2" fmla="*/ 45 w 45"/>
                <a:gd name="T3" fmla="*/ 174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</a:cxnLst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bg1">
                  <a:alpha val="34901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4572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zh-TW" altLang="en-U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Rockwell" panose="02060603020205020403" pitchFamily="18" charset="0"/>
                <a:ea typeface="新細明體" panose="02020500000000000000" pitchFamily="18" charset="-120"/>
                <a:cs typeface="+mn-cs"/>
              </a:endParaRPr>
            </a:p>
          </p:txBody>
        </p:sp>
      </p:grpSp>
      <p:pic>
        <p:nvPicPr>
          <p:cNvPr id="3" name="圖片 2">
            <a:extLst>
              <a:ext uri="{FF2B5EF4-FFF2-40B4-BE49-F238E27FC236}">
                <a16:creationId xmlns:a16="http://schemas.microsoft.com/office/drawing/2014/main" xmlns="" id="{A0BE6BDF-5E75-4C6B-883A-40CD7BCD1A7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798" y="938684"/>
            <a:ext cx="9075513" cy="5508154"/>
          </a:xfrm>
          <a:prstGeom prst="rect">
            <a:avLst/>
          </a:prstGeom>
        </p:spPr>
      </p:pic>
      <p:sp>
        <p:nvSpPr>
          <p:cNvPr id="26" name="矩形 25">
            <a:extLst>
              <a:ext uri="{FF2B5EF4-FFF2-40B4-BE49-F238E27FC236}">
                <a16:creationId xmlns:a16="http://schemas.microsoft.com/office/drawing/2014/main" xmlns="" id="{89D68E6F-F245-447F-B357-CBE6F039C5AE}"/>
              </a:ext>
            </a:extLst>
          </p:cNvPr>
          <p:cNvSpPr/>
          <p:nvPr/>
        </p:nvSpPr>
        <p:spPr>
          <a:xfrm>
            <a:off x="10340622" y="0"/>
            <a:ext cx="1625600" cy="46284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latin typeface="+mj-ea"/>
                <a:ea typeface="+mj-ea"/>
              </a:rPr>
              <a:t>四、相關法令</a:t>
            </a:r>
            <a:endParaRPr lang="en-US" altLang="zh-TW" dirty="0">
              <a:latin typeface="+mj-ea"/>
              <a:ea typeface="+mj-ea"/>
            </a:endParaRPr>
          </a:p>
        </p:txBody>
      </p:sp>
      <p:sp>
        <p:nvSpPr>
          <p:cNvPr id="27" name="向左箭號 4">
            <a:extLst>
              <a:ext uri="{FF2B5EF4-FFF2-40B4-BE49-F238E27FC236}">
                <a16:creationId xmlns:a16="http://schemas.microsoft.com/office/drawing/2014/main" xmlns="" id="{35F37C20-9140-4F55-A7AF-4018304DD798}"/>
              </a:ext>
            </a:extLst>
          </p:cNvPr>
          <p:cNvSpPr/>
          <p:nvPr/>
        </p:nvSpPr>
        <p:spPr>
          <a:xfrm>
            <a:off x="5284611" y="5635480"/>
            <a:ext cx="6488905" cy="1009795"/>
          </a:xfrm>
          <a:prstGeom prst="lef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2000" dirty="0"/>
              <a:t>不當的圖片拍攝、擷取及傳播，也可能構成霸凌。</a:t>
            </a:r>
          </a:p>
        </p:txBody>
      </p:sp>
      <p:sp>
        <p:nvSpPr>
          <p:cNvPr id="30" name="標題 1">
            <a:extLst>
              <a:ext uri="{FF2B5EF4-FFF2-40B4-BE49-F238E27FC236}">
                <a16:creationId xmlns:a16="http://schemas.microsoft.com/office/drawing/2014/main" xmlns="" id="{CB11444C-BA5C-4577-83CA-4F15A0D29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152718"/>
            <a:ext cx="9572979" cy="964882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2.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 校園性侵害</a:t>
            </a:r>
            <a:r>
              <a:rPr lang="zh-TW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性騷擾或性霸凌防治準則</a:t>
            </a:r>
            <a:endParaRPr kumimoji="1" lang="zh-TW" alt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23768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zh-TW" altLang="en-US"/>
          </a:p>
        </p:txBody>
      </p:sp>
      <p:sp>
        <p:nvSpPr>
          <p:cNvPr id="5" name="內容版面配置區 4"/>
          <p:cNvSpPr>
            <a:spLocks noGrp="1"/>
          </p:cNvSpPr>
          <p:nvPr>
            <p:ph idx="1"/>
          </p:nvPr>
        </p:nvSpPr>
        <p:spPr>
          <a:xfrm>
            <a:off x="609600" y="6342540"/>
            <a:ext cx="10160000" cy="494291"/>
          </a:xfrm>
        </p:spPr>
        <p:txBody>
          <a:bodyPr/>
          <a:lstStyle/>
          <a:p>
            <a:r>
              <a:rPr kumimoji="1" lang="zh-TW" altLang="en-US" dirty="0" smtClean="0"/>
              <a:t>手冊下載連結：</a:t>
            </a:r>
            <a:r>
              <a:rPr kumimoji="1" lang="en-US" altLang="zh-TW" dirty="0"/>
              <a:t> http://</a:t>
            </a:r>
            <a:r>
              <a:rPr kumimoji="1" lang="en-US" altLang="zh-TW" dirty="0" err="1"/>
              <a:t>www.sa.gov.tw</a:t>
            </a:r>
            <a:r>
              <a:rPr kumimoji="1" lang="en-US" altLang="zh-TW" dirty="0"/>
              <a:t>/</a:t>
            </a:r>
            <a:r>
              <a:rPr kumimoji="1" lang="en-US" altLang="zh-TW" dirty="0" err="1"/>
              <a:t>wSite</a:t>
            </a:r>
            <a:r>
              <a:rPr kumimoji="1" lang="en-US" altLang="zh-TW" dirty="0"/>
              <a:t>/public/Attachment/f1413961232464.pdf</a:t>
            </a:r>
            <a:endParaRPr kumimoji="1"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4839" y="152718"/>
            <a:ext cx="4447308" cy="6261507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84" y="152717"/>
            <a:ext cx="4398818" cy="61559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5413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226040" y="1752601"/>
            <a:ext cx="9593526" cy="4000927"/>
          </a:xfrm>
        </p:spPr>
        <p:txBody>
          <a:bodyPr>
            <a:noAutofit/>
          </a:bodyPr>
          <a:lstStyle/>
          <a:p>
            <a:r>
              <a:rPr kumimoji="1" lang="zh-TW" altLang="zh-TW" sz="3200" b="0" dirty="0">
                <a:latin typeface="+mn-ea"/>
              </a:rPr>
              <a:t>教練應引導運動選手之適性發展，培養其健全人格，並</a:t>
            </a:r>
            <a:r>
              <a:rPr kumimoji="1" lang="zh-TW" altLang="zh-TW" sz="3200" b="0" dirty="0">
                <a:solidFill>
                  <a:srgbClr val="FF0000"/>
                </a:solidFill>
                <a:latin typeface="+mn-ea"/>
              </a:rPr>
              <a:t>保障其身體自主權</a:t>
            </a:r>
            <a:r>
              <a:rPr kumimoji="1" lang="zh-TW" altLang="zh-TW" sz="3200" b="0" dirty="0">
                <a:latin typeface="+mn-ea"/>
              </a:rPr>
              <a:t>；其職責如下：</a:t>
            </a:r>
          </a:p>
          <a:p>
            <a:r>
              <a:rPr kumimoji="1" lang="zh-TW" altLang="zh-TW" sz="3200" b="0" dirty="0">
                <a:latin typeface="+mn-ea"/>
              </a:rPr>
              <a:t>一、學校單項運動選手之發掘、培訓、</a:t>
            </a:r>
            <a:r>
              <a:rPr kumimoji="1" lang="zh-TW" altLang="zh-TW" sz="3200" b="0" dirty="0" smtClean="0">
                <a:latin typeface="+mn-ea"/>
              </a:rPr>
              <a:t>比賽及</a:t>
            </a:r>
            <a:r>
              <a:rPr kumimoji="1" lang="zh-TW" altLang="zh-TW" sz="3200" b="0" dirty="0">
                <a:latin typeface="+mn-ea"/>
              </a:rPr>
              <a:t>輔導。</a:t>
            </a:r>
          </a:p>
          <a:p>
            <a:pPr marL="801688" indent="-801688"/>
            <a:r>
              <a:rPr kumimoji="1" lang="zh-TW" altLang="zh-TW" sz="3200" b="0" dirty="0">
                <a:latin typeface="+mn-ea"/>
              </a:rPr>
              <a:t>二、學校體育班</a:t>
            </a:r>
            <a:r>
              <a:rPr kumimoji="1" lang="zh-TW" altLang="zh-TW" sz="3200" b="0" dirty="0">
                <a:solidFill>
                  <a:srgbClr val="FF0000"/>
                </a:solidFill>
                <a:latin typeface="+mn-ea"/>
              </a:rPr>
              <a:t>專業訓練課程</a:t>
            </a:r>
            <a:r>
              <a:rPr kumimoji="1" lang="zh-TW" altLang="zh-TW" sz="3200" b="0" dirty="0">
                <a:latin typeface="+mn-ea"/>
              </a:rPr>
              <a:t>及績優</a:t>
            </a:r>
            <a:r>
              <a:rPr kumimoji="1" lang="zh-TW" altLang="zh-TW" sz="3200" b="0" dirty="0" smtClean="0">
                <a:latin typeface="+mn-ea"/>
              </a:rPr>
              <a:t>運動選手</a:t>
            </a:r>
            <a:r>
              <a:rPr kumimoji="1" lang="zh-TW" altLang="zh-TW" sz="3200" b="0" dirty="0">
                <a:latin typeface="+mn-ea"/>
              </a:rPr>
              <a:t>之</a:t>
            </a:r>
            <a:r>
              <a:rPr kumimoji="1" lang="zh-TW" altLang="zh-TW" sz="3200" b="0" dirty="0">
                <a:solidFill>
                  <a:srgbClr val="FF0000"/>
                </a:solidFill>
                <a:latin typeface="+mn-ea"/>
              </a:rPr>
              <a:t>專項術科訓練</a:t>
            </a:r>
            <a:r>
              <a:rPr kumimoji="1" lang="zh-TW" altLang="zh-TW" sz="3200" b="0" dirty="0">
                <a:latin typeface="+mn-ea"/>
              </a:rPr>
              <a:t>。</a:t>
            </a:r>
          </a:p>
          <a:p>
            <a:r>
              <a:rPr kumimoji="1" lang="zh-TW" altLang="zh-TW" sz="3200" b="0" dirty="0">
                <a:latin typeface="+mn-ea"/>
              </a:rPr>
              <a:t>三、學校</a:t>
            </a:r>
            <a:r>
              <a:rPr kumimoji="1" lang="zh-TW" altLang="zh-TW" sz="3200" b="0" dirty="0">
                <a:solidFill>
                  <a:srgbClr val="FF0000"/>
                </a:solidFill>
                <a:latin typeface="+mn-ea"/>
              </a:rPr>
              <a:t>非上課期間之選手運動訓練</a:t>
            </a:r>
            <a:r>
              <a:rPr kumimoji="1" lang="zh-TW" altLang="zh-TW" sz="3200" b="0" dirty="0">
                <a:latin typeface="+mn-ea"/>
              </a:rPr>
              <a:t>。</a:t>
            </a:r>
          </a:p>
        </p:txBody>
      </p:sp>
      <p:sp>
        <p:nvSpPr>
          <p:cNvPr id="5" name="標題 1">
            <a:extLst>
              <a:ext uri="{FF2B5EF4-FFF2-40B4-BE49-F238E27FC236}">
                <a16:creationId xmlns="" xmlns:a16="http://schemas.microsoft.com/office/drawing/2014/main" id="{CB11444C-BA5C-4577-83CA-4F15A0D29AA2}"/>
              </a:ext>
            </a:extLst>
          </p:cNvPr>
          <p:cNvSpPr txBox="1">
            <a:spLocks/>
          </p:cNvSpPr>
          <p:nvPr/>
        </p:nvSpPr>
        <p:spPr>
          <a:xfrm>
            <a:off x="630147" y="162991"/>
            <a:ext cx="9572979" cy="964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b="1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教練的職責</a:t>
            </a:r>
            <a:endParaRPr kumimoji="1" lang="zh-TW" alt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5720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123300" y="1855342"/>
            <a:ext cx="9777573" cy="2470078"/>
          </a:xfrm>
        </p:spPr>
        <p:txBody>
          <a:bodyPr>
            <a:normAutofit/>
          </a:bodyPr>
          <a:lstStyle/>
          <a:p>
            <a:r>
              <a:rPr kumimoji="1" lang="zh-TW" altLang="en-US" sz="4000" b="0" dirty="0">
                <a:latin typeface="+mn-ea"/>
              </a:rPr>
              <a:t>一、訓練期間注意身體接觸或語言的分際。</a:t>
            </a:r>
            <a:endParaRPr kumimoji="1" lang="en-US" altLang="zh-TW" sz="4000" b="0" dirty="0">
              <a:latin typeface="+mn-ea"/>
            </a:endParaRPr>
          </a:p>
          <a:p>
            <a:r>
              <a:rPr kumimoji="1" lang="zh-TW" altLang="en-US" sz="4000" b="0" dirty="0">
                <a:latin typeface="+mn-ea"/>
              </a:rPr>
              <a:t>二、出賽期間住宿的注意事項。</a:t>
            </a:r>
            <a:endParaRPr kumimoji="1" lang="en-US" altLang="zh-TW" sz="4000" b="0" dirty="0">
              <a:latin typeface="+mn-ea"/>
            </a:endParaRPr>
          </a:p>
          <a:p>
            <a:r>
              <a:rPr kumimoji="1" lang="zh-TW" altLang="en-US" sz="4000" b="0" dirty="0">
                <a:latin typeface="+mn-ea"/>
              </a:rPr>
              <a:t>三、明確告知學生應有的師生分際。</a:t>
            </a:r>
          </a:p>
        </p:txBody>
      </p:sp>
      <p:sp>
        <p:nvSpPr>
          <p:cNvPr id="4" name="標題 1">
            <a:extLst>
              <a:ext uri="{FF2B5EF4-FFF2-40B4-BE49-F238E27FC236}">
                <a16:creationId xmlns="" xmlns:a16="http://schemas.microsoft.com/office/drawing/2014/main" id="{CB11444C-BA5C-4577-83CA-4F15A0D29AA2}"/>
              </a:ext>
            </a:extLst>
          </p:cNvPr>
          <p:cNvSpPr txBox="1">
            <a:spLocks/>
          </p:cNvSpPr>
          <p:nvPr/>
        </p:nvSpPr>
        <p:spPr>
          <a:xfrm>
            <a:off x="630147" y="276005"/>
            <a:ext cx="9572979" cy="96488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zh-TW" altLang="en-US" sz="4000" b="1" dirty="0" smtClean="0">
                <a:solidFill>
                  <a:schemeClr val="tx1"/>
                </a:solidFill>
                <a:latin typeface="微軟正黑體" panose="020B0604030504040204" pitchFamily="34" charset="-120"/>
              </a:rPr>
              <a:t>保障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學生身體自主權</a:t>
            </a:r>
            <a:endParaRPr kumimoji="1" lang="zh-TW" alt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81022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55963" y="249700"/>
            <a:ext cx="7721600" cy="983355"/>
          </a:xfrm>
        </p:spPr>
        <p:txBody>
          <a:bodyPr>
            <a:normAutofit/>
          </a:bodyPr>
          <a:lstStyle/>
          <a:p>
            <a:r>
              <a:rPr kumimoji="1" lang="zh-TW" altLang="en-US" sz="4000" b="1" dirty="0"/>
              <a:t>結語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89709" y="1468582"/>
            <a:ext cx="10958946" cy="5036127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避免落入性侵害與性騷擾的迷思，並理解加害者與受害者之間不公平的權力關係。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CN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教學者與教練應該培養同學</a:t>
            </a:r>
            <a:r>
              <a:rPr lang="en-US" altLang="zh-CN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CN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運動員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身體自主權的觀念，並且加強校園情感教育。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教學與訓練時應避免不適當的接觸行為，或藉由同儕、科技輔助等方式協助教學反饋。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當同學或運動員有不舒服的反應時，應該立即停止當下的言行，經被害人或其法定代理人之同意，向被害人道歉。 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98688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38582" y="152718"/>
            <a:ext cx="7721600" cy="1371600"/>
          </a:xfrm>
        </p:spPr>
        <p:txBody>
          <a:bodyPr>
            <a:normAutofit/>
          </a:bodyPr>
          <a:lstStyle/>
          <a:p>
            <a:r>
              <a:rPr lang="zh-TW" altLang="zh-TW" sz="4000" b="1" dirty="0"/>
              <a:t>體育班學生性別平等權益的認識</a:t>
            </a:r>
            <a:endParaRPr lang="zh-TW" altLang="en-US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38582" y="1752601"/>
            <a:ext cx="10160000" cy="4373563"/>
          </a:xfrm>
        </p:spPr>
        <p:txBody>
          <a:bodyPr>
            <a:normAutofit/>
          </a:bodyPr>
          <a:lstStyle/>
          <a:p>
            <a:pPr marL="514350" indent="-514350">
              <a:buFont typeface="+mj-ea"/>
              <a:buAutoNum type="ea1ChtPeriod"/>
            </a:pPr>
            <a:r>
              <a:rPr lang="zh-TW" altLang="en-US" sz="3200" dirty="0"/>
              <a:t>運動與性別平等</a:t>
            </a:r>
            <a:endParaRPr lang="en-US" altLang="zh-TW" sz="3200" dirty="0"/>
          </a:p>
          <a:p>
            <a:pPr marL="514350" indent="-514350">
              <a:buFont typeface="+mj-ea"/>
              <a:buAutoNum type="ea1ChtPeriod"/>
            </a:pPr>
            <a:r>
              <a:rPr lang="zh-TW" altLang="zh-TW" sz="3200" dirty="0"/>
              <a:t>身體自主權</a:t>
            </a:r>
            <a:r>
              <a:rPr lang="zh-TW" altLang="en-US" sz="3200" dirty="0"/>
              <a:t>與身體界線</a:t>
            </a:r>
            <a:endParaRPr lang="en-US" altLang="zh-TW" sz="3200" dirty="0"/>
          </a:p>
          <a:p>
            <a:pPr marL="514350" indent="-514350">
              <a:buFont typeface="+mj-ea"/>
              <a:buAutoNum type="ea1ChtPeriod"/>
            </a:pPr>
            <a:r>
              <a:rPr lang="zh-TW" altLang="en-US" sz="3200" dirty="0"/>
              <a:t>情感教育</a:t>
            </a:r>
            <a:endParaRPr lang="en-US" altLang="zh-TW" sz="3200" dirty="0"/>
          </a:p>
          <a:p>
            <a:pPr marL="514350" indent="-514350">
              <a:buFont typeface="+mj-ea"/>
              <a:buAutoNum type="ea1ChtPeriod"/>
            </a:pPr>
            <a:r>
              <a:rPr lang="zh-TW" altLang="en-US" sz="3200" dirty="0"/>
              <a:t>相關法令</a:t>
            </a:r>
            <a:endParaRPr lang="en-US" altLang="zh-TW" sz="3200" dirty="0"/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zh-TW" altLang="zh-TW" sz="3200" dirty="0"/>
              <a:t>性別平等教育法</a:t>
            </a:r>
            <a:endParaRPr lang="en-US" altLang="zh-TW" sz="3200" dirty="0"/>
          </a:p>
          <a:p>
            <a:pPr marL="971550" lvl="1" indent="-514350">
              <a:buClrTx/>
              <a:buFont typeface="+mj-lt"/>
              <a:buAutoNum type="arabicPeriod"/>
            </a:pPr>
            <a:r>
              <a:rPr lang="zh-TW" altLang="en-US" sz="3200" dirty="0">
                <a:solidFill>
                  <a:srgbClr val="000000"/>
                </a:solidFill>
                <a:latin typeface="微軟正黑體" panose="020B0604030504040204" pitchFamily="34" charset="-120"/>
              </a:rPr>
              <a:t>校園性侵害</a:t>
            </a:r>
            <a:r>
              <a:rPr lang="zh-TW" altLang="en-US" sz="3200" dirty="0">
                <a:solidFill>
                  <a:srgbClr val="0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200" dirty="0">
                <a:solidFill>
                  <a:srgbClr val="000000"/>
                </a:solidFill>
                <a:latin typeface="微軟正黑體" panose="020B0604030504040204" pitchFamily="34" charset="-120"/>
              </a:rPr>
              <a:t>性騷擾或性霸凌防治準則</a:t>
            </a:r>
            <a:endParaRPr lang="en-US" altLang="zh-TW" sz="3200" dirty="0">
              <a:solidFill>
                <a:srgbClr val="000000"/>
              </a:solidFill>
              <a:latin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58391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000" b="1" dirty="0"/>
              <a:t>性別哪裡不平等？</a:t>
            </a:r>
            <a:endParaRPr lang="en-US" altLang="zh-TW" sz="4000" b="1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8201" y="1825625"/>
            <a:ext cx="6601691" cy="4351338"/>
          </a:xfrm>
        </p:spPr>
        <p:txBody>
          <a:bodyPr/>
          <a:lstStyle/>
          <a:p>
            <a:pPr marL="731520" lvl="1" indent="-457200">
              <a:buFont typeface="+mj-lt"/>
              <a:buAutoNum type="arabicPeriod"/>
            </a:pPr>
            <a:endParaRPr lang="en-US" altLang="zh-TW" dirty="0"/>
          </a:p>
          <a:p>
            <a:pPr marL="788670" lvl="1" indent="-514350">
              <a:buClrTx/>
              <a:buFont typeface="+mj-lt"/>
              <a:buAutoNum type="arabicPeriod"/>
            </a:pPr>
            <a:r>
              <a:rPr lang="zh-TW" altLang="en-US" sz="3200" b="1" dirty="0"/>
              <a:t>參與運動的經驗、機會與資源</a:t>
            </a:r>
            <a:endParaRPr lang="en-US" altLang="zh-TW" sz="3200" b="1" dirty="0"/>
          </a:p>
          <a:p>
            <a:pPr marL="788670" lvl="1" indent="-514350">
              <a:buClrTx/>
              <a:buFont typeface="+mj-lt"/>
              <a:buAutoNum type="arabicPeriod"/>
            </a:pPr>
            <a:r>
              <a:rPr lang="zh-TW" altLang="en-US" sz="3200" b="1" dirty="0"/>
              <a:t>媒體意象的呈現</a:t>
            </a:r>
            <a:endParaRPr lang="en-US" altLang="zh-TW" sz="3200" b="1" dirty="0"/>
          </a:p>
          <a:p>
            <a:pPr marL="788670" lvl="1" indent="-514350">
              <a:buClrTx/>
              <a:buFont typeface="+mj-lt"/>
              <a:buAutoNum type="arabicPeriod"/>
            </a:pPr>
            <a:r>
              <a:rPr lang="zh-TW" altLang="en-US" sz="3200" b="1" dirty="0"/>
              <a:t>生涯發展與職業選擇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98726E1E-7A9F-4BEF-B4D5-AAB87DB47F86}"/>
              </a:ext>
            </a:extLst>
          </p:cNvPr>
          <p:cNvSpPr/>
          <p:nvPr/>
        </p:nvSpPr>
        <p:spPr>
          <a:xfrm>
            <a:off x="9606844" y="0"/>
            <a:ext cx="2359378" cy="46284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/>
              <a:t>一</a:t>
            </a:r>
            <a:r>
              <a:rPr lang="zh-TW" altLang="en-US" dirty="0">
                <a:latin typeface="細明體" panose="02020509000000000000" pitchFamily="49" charset="-120"/>
                <a:ea typeface="細明體" panose="02020509000000000000" pitchFamily="49" charset="-120"/>
              </a:rPr>
              <a:t>、</a:t>
            </a:r>
            <a:r>
              <a:rPr lang="zh-TW" altLang="en-US" dirty="0"/>
              <a:t>運動與性別平等</a:t>
            </a:r>
            <a:endParaRPr lang="en-US" altLang="zh-TW" dirty="0"/>
          </a:p>
        </p:txBody>
      </p:sp>
      <p:pic>
        <p:nvPicPr>
          <p:cNvPr id="6" name="圖形 5" descr="爬行">
            <a:extLst>
              <a:ext uri="{FF2B5EF4-FFF2-40B4-BE49-F238E27FC236}">
                <a16:creationId xmlns:a16="http://schemas.microsoft.com/office/drawing/2014/main" xmlns="" id="{0CCF0CB9-DAB8-4F93-B1E6-869E4B57881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7913511" y="5296289"/>
            <a:ext cx="914400" cy="914400"/>
          </a:xfrm>
          <a:prstGeom prst="rect">
            <a:avLst/>
          </a:prstGeom>
        </p:spPr>
      </p:pic>
      <p:pic>
        <p:nvPicPr>
          <p:cNvPr id="8" name="圖形 7" descr="步行">
            <a:extLst>
              <a:ext uri="{FF2B5EF4-FFF2-40B4-BE49-F238E27FC236}">
                <a16:creationId xmlns:a16="http://schemas.microsoft.com/office/drawing/2014/main" xmlns="" id="{F50338CD-DE2B-414A-B195-4B69F5964B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8827911" y="5149215"/>
            <a:ext cx="914400" cy="914400"/>
          </a:xfrm>
          <a:prstGeom prst="rect">
            <a:avLst/>
          </a:prstGeom>
        </p:spPr>
      </p:pic>
      <p:pic>
        <p:nvPicPr>
          <p:cNvPr id="10" name="圖形 9" descr="跑步">
            <a:extLst>
              <a:ext uri="{FF2B5EF4-FFF2-40B4-BE49-F238E27FC236}">
                <a16:creationId xmlns:a16="http://schemas.microsoft.com/office/drawing/2014/main" xmlns="" id="{FDFEA9F4-0E6A-4A45-8305-1DF564EE193D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9699977" y="517137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363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70467" y="1159582"/>
            <a:ext cx="7055360" cy="435133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kumimoji="1" lang="zh-TW" altLang="en-US" sz="3200" dirty="0"/>
              <a:t>身體自主權</a:t>
            </a:r>
            <a:endParaRPr kumimoji="1" lang="en-US" altLang="zh-TW" sz="3200" dirty="0"/>
          </a:p>
          <a:p>
            <a:pPr marL="457200" lvl="1" indent="0">
              <a:buNone/>
            </a:pPr>
            <a:r>
              <a:rPr kumimoji="1" lang="zh-TW" altLang="en-US" sz="3200" dirty="0"/>
              <a:t>對自己</a:t>
            </a:r>
            <a:r>
              <a:rPr kumimoji="1" lang="zh-TW" altLang="en-US" sz="3200" dirty="0">
                <a:solidFill>
                  <a:schemeClr val="tx2"/>
                </a:solidFill>
              </a:rPr>
              <a:t>身體管理</a:t>
            </a:r>
            <a:r>
              <a:rPr kumimoji="1" lang="zh-TW" altLang="en-US" sz="3200" dirty="0"/>
              <a:t>的</a:t>
            </a:r>
            <a:r>
              <a:rPr kumimoji="1" lang="zh-TW" altLang="en-US" sz="3200" dirty="0">
                <a:solidFill>
                  <a:schemeClr val="tx2"/>
                </a:solidFill>
              </a:rPr>
              <a:t>主張與能力</a:t>
            </a:r>
            <a:endParaRPr kumimoji="1" lang="en-US" altLang="zh-TW" sz="32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kumimoji="1" lang="zh-TW" altLang="en-US" sz="3200" dirty="0"/>
              <a:t>包含思考、行為、心理與身體感覺</a:t>
            </a:r>
            <a:endParaRPr kumimoji="1" lang="en-US" altLang="zh-TW" sz="3200" dirty="0"/>
          </a:p>
          <a:p>
            <a:pPr marL="457200" lvl="1" indent="0">
              <a:buNone/>
            </a:pPr>
            <a:endParaRPr kumimoji="1" lang="en-US" altLang="zh-TW" sz="3200" dirty="0"/>
          </a:p>
          <a:p>
            <a:pPr marL="514350" indent="-514350">
              <a:buFont typeface="+mj-lt"/>
              <a:buAutoNum type="arabicPeriod"/>
            </a:pPr>
            <a:r>
              <a:rPr kumimoji="1" lang="zh-TW" altLang="en-US" sz="3200" dirty="0"/>
              <a:t>身體界線</a:t>
            </a:r>
            <a:endParaRPr kumimoji="1" lang="en-US" altLang="zh-TW" sz="3200" dirty="0"/>
          </a:p>
          <a:p>
            <a:pPr marL="457200" lvl="1" indent="0">
              <a:buNone/>
            </a:pPr>
            <a:r>
              <a:rPr kumimoji="1" lang="zh-TW" altLang="en-US" sz="3200" dirty="0"/>
              <a:t>每個人可以接受他人</a:t>
            </a:r>
            <a:r>
              <a:rPr kumimoji="1" lang="zh-TW" altLang="en-US" sz="3200" dirty="0">
                <a:solidFill>
                  <a:schemeClr val="tx2"/>
                </a:solidFill>
              </a:rPr>
              <a:t>碰觸的限度</a:t>
            </a:r>
            <a:endParaRPr kumimoji="1" lang="en-US" altLang="zh-TW" sz="3200" dirty="0">
              <a:solidFill>
                <a:schemeClr val="tx2"/>
              </a:solidFill>
            </a:endParaRPr>
          </a:p>
          <a:p>
            <a:pPr marL="457200" lvl="1" indent="0">
              <a:buNone/>
            </a:pPr>
            <a:r>
              <a:rPr kumimoji="1" lang="zh-TW" altLang="en-US" sz="3200" dirty="0"/>
              <a:t>除身體接觸以外，也包含</a:t>
            </a:r>
            <a:r>
              <a:rPr kumimoji="1" lang="zh-TW" altLang="en-US" sz="3200" dirty="0">
                <a:solidFill>
                  <a:schemeClr val="tx2"/>
                </a:solidFill>
              </a:rPr>
              <a:t>感覺</a:t>
            </a:r>
            <a:r>
              <a:rPr kumimoji="1" lang="zh-TW" altLang="en-US" sz="3200" dirty="0"/>
              <a:t>（觀看與說話的方式）</a:t>
            </a:r>
          </a:p>
        </p:txBody>
      </p:sp>
      <p:sp>
        <p:nvSpPr>
          <p:cNvPr id="5" name="向左箭號 4"/>
          <p:cNvSpPr/>
          <p:nvPr/>
        </p:nvSpPr>
        <p:spPr>
          <a:xfrm>
            <a:off x="7574778" y="1280821"/>
            <a:ext cx="4229113" cy="1940069"/>
          </a:xfrm>
          <a:prstGeom prst="left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2000" dirty="0">
                <a:latin typeface="Microsoft JhengHei" charset="-120"/>
                <a:ea typeface="Microsoft JhengHei" charset="-120"/>
                <a:cs typeface="Microsoft JhengHei" charset="-120"/>
              </a:rPr>
              <a:t>對於性別氣質展現的期待</a:t>
            </a:r>
            <a:r>
              <a:rPr kumimoji="1" lang="en-US" altLang="zh-TW" sz="2000" dirty="0">
                <a:latin typeface="Microsoft JhengHei" charset="-120"/>
                <a:ea typeface="Microsoft JhengHei" charset="-120"/>
                <a:cs typeface="Microsoft JhengHei" charset="-120"/>
              </a:rPr>
              <a:t>/</a:t>
            </a:r>
            <a:r>
              <a:rPr kumimoji="1" lang="zh-TW" altLang="en-US" sz="2000" dirty="0">
                <a:latin typeface="Microsoft JhengHei" charset="-120"/>
                <a:ea typeface="Microsoft JhengHei" charset="-120"/>
                <a:cs typeface="Microsoft JhengHei" charset="-120"/>
              </a:rPr>
              <a:t>要求</a:t>
            </a:r>
          </a:p>
        </p:txBody>
      </p:sp>
      <p:sp>
        <p:nvSpPr>
          <p:cNvPr id="6" name="向左箭號 5"/>
          <p:cNvSpPr/>
          <p:nvPr/>
        </p:nvSpPr>
        <p:spPr>
          <a:xfrm>
            <a:off x="7559204" y="3683739"/>
            <a:ext cx="4260262" cy="1940069"/>
          </a:xfrm>
          <a:prstGeom prst="leftArrow">
            <a:avLst/>
          </a:prstGeom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zh-TW" altLang="en-US" sz="2000" dirty="0">
                <a:latin typeface="Microsoft JhengHei" charset="-120"/>
                <a:ea typeface="Microsoft JhengHei" charset="-120"/>
                <a:cs typeface="Microsoft JhengHei" charset="-120"/>
              </a:rPr>
              <a:t>運動中的身體接觸與權力關係</a:t>
            </a: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xmlns="" id="{9D03381F-3717-4CD9-B249-336F155D919A}"/>
              </a:ext>
            </a:extLst>
          </p:cNvPr>
          <p:cNvSpPr/>
          <p:nvPr/>
        </p:nvSpPr>
        <p:spPr>
          <a:xfrm>
            <a:off x="8997244" y="0"/>
            <a:ext cx="2968978" cy="46284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latin typeface="+mj-ea"/>
                <a:ea typeface="+mj-ea"/>
              </a:rPr>
              <a:t>二、身體自主權與身體界線</a:t>
            </a:r>
            <a:endParaRPr lang="en-US" altLang="zh-TW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79201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內容版面配置區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8666555"/>
              </p:ext>
            </p:extLst>
          </p:nvPr>
        </p:nvGraphicFramePr>
        <p:xfrm>
          <a:off x="231162" y="1283945"/>
          <a:ext cx="5520789" cy="3423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矩形 2"/>
          <p:cNvSpPr/>
          <p:nvPr/>
        </p:nvSpPr>
        <p:spPr>
          <a:xfrm>
            <a:off x="6214918" y="812799"/>
            <a:ext cx="5340927" cy="492298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zh-TW" altLang="en-US" sz="2400" dirty="0"/>
              <a:t>美國北卡羅來納州一名年僅</a:t>
            </a:r>
            <a:r>
              <a:rPr lang="en-US" altLang="zh-TW" sz="2400" dirty="0"/>
              <a:t>23</a:t>
            </a:r>
            <a:r>
              <a:rPr lang="zh-TW" altLang="en-US" sz="2400" dirty="0"/>
              <a:t>歲的高中校隊女教練，日前因涉嫌利用</a:t>
            </a:r>
            <a:r>
              <a:rPr lang="zh-TW" altLang="en-US" sz="2400" dirty="0">
                <a:solidFill>
                  <a:srgbClr val="FFFF00"/>
                </a:solidFill>
              </a:rPr>
              <a:t>權勢</a:t>
            </a:r>
            <a:r>
              <a:rPr lang="zh-TW" altLang="en-US" sz="2400" dirty="0"/>
              <a:t>與男學生在校內、校外發生性行為被警方逮捕。</a:t>
            </a:r>
            <a:endParaRPr lang="en-US" altLang="zh-TW" sz="2400" dirty="0"/>
          </a:p>
          <a:p>
            <a:pPr>
              <a:lnSpc>
                <a:spcPct val="150000"/>
              </a:lnSpc>
            </a:pPr>
            <a:r>
              <a:rPr lang="zh-TW" altLang="en-US" sz="2400" dirty="0"/>
              <a:t>根據北卡羅來納州州法，只要是老師與未成年學生發生性關係，不管學生自願與否一律都算違法，凱瑟琳被捕後坦承犯行，日前分別被依兩項「侵害身體自由罪」起訴。</a:t>
            </a:r>
            <a:endParaRPr kumimoji="1" lang="en-US" altLang="zh-TW" sz="24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6096000" y="5888874"/>
            <a:ext cx="607880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dirty="0"/>
              <a:t>資料來源：蘋果日報</a:t>
            </a:r>
            <a:endParaRPr kumimoji="1" lang="en-US" altLang="zh-TW" sz="1600" dirty="0"/>
          </a:p>
          <a:p>
            <a:r>
              <a:rPr kumimoji="1" lang="en-US" altLang="zh-TW" sz="1600" dirty="0"/>
              <a:t>https://</a:t>
            </a:r>
            <a:r>
              <a:rPr kumimoji="1" lang="en-US" altLang="zh-TW" sz="1600" dirty="0" err="1"/>
              <a:t>tw.appledaily.com</a:t>
            </a:r>
            <a:r>
              <a:rPr kumimoji="1" lang="en-US" altLang="zh-TW" sz="1600" dirty="0"/>
              <a:t>/new/</a:t>
            </a:r>
            <a:r>
              <a:rPr kumimoji="1" lang="en-US" altLang="zh-TW" sz="1600" dirty="0" err="1"/>
              <a:t>realtime</a:t>
            </a:r>
            <a:r>
              <a:rPr kumimoji="1" lang="en-US" altLang="zh-TW" sz="1600" dirty="0"/>
              <a:t>/20171127/1248973/</a:t>
            </a:r>
            <a:endParaRPr kumimoji="1" lang="zh-TW" altLang="en-US" sz="1600" dirty="0"/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xmlns="" id="{9E6BCE9B-9E24-4F2B-A782-AD22B6B80A8D}"/>
              </a:ext>
            </a:extLst>
          </p:cNvPr>
          <p:cNvSpPr/>
          <p:nvPr/>
        </p:nvSpPr>
        <p:spPr>
          <a:xfrm>
            <a:off x="10340622" y="0"/>
            <a:ext cx="1625600" cy="46284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latin typeface="+mj-ea"/>
                <a:ea typeface="+mj-ea"/>
              </a:rPr>
              <a:t>三、情感教育</a:t>
            </a:r>
            <a:endParaRPr lang="en-US" altLang="zh-TW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3815574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56356" y="1867191"/>
            <a:ext cx="10318044" cy="4048700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2004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年立法，旨在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促進性別地位之實質平等，消除性別歧視，維護人格尊嚴，厚植並建立性別平等之教育資源環境 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華康金雅藝體W6-P" charset="0"/>
              </a:rPr>
              <a:t>內容包含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華康金雅藝體W6-P" charset="0"/>
              </a:rPr>
              <a:t>:</a:t>
            </a:r>
          </a:p>
          <a:p>
            <a:pPr lvl="2"/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華康金雅藝體W6-P" charset="0"/>
              </a:rPr>
              <a:t>學習環境與資源</a:t>
            </a:r>
            <a:endParaRPr lang="en-US" altLang="ja-JP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華康金雅藝體W6-P" charset="0"/>
            </a:endParaRPr>
          </a:p>
          <a:p>
            <a:pPr lvl="2"/>
            <a:r>
              <a:rPr lang="en-US" altLang="zh-TW" sz="3200" b="1" dirty="0">
                <a:latin typeface="微軟正黑體" panose="020B0604030504040204" pitchFamily="34" charset="-120"/>
                <a:ea typeface="微軟正黑體" panose="020B0604030504040204" pitchFamily="34" charset="-120"/>
                <a:cs typeface="華康金雅藝體W6-P" charset="0"/>
              </a:rPr>
              <a:t>課程、教材與教學</a:t>
            </a:r>
            <a:endParaRPr lang="en-US" altLang="ja-JP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華康金雅藝體W6-P" charset="0"/>
            </a:endParaRPr>
          </a:p>
          <a:p>
            <a:pPr lvl="2"/>
            <a:r>
              <a:rPr lang="en-US" altLang="zh-TW" sz="32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金雅藝體W6-P" charset="0"/>
              </a:rPr>
              <a:t>校園性侵害或性騷擾之防治</a:t>
            </a:r>
            <a:endParaRPr lang="en-US" altLang="ja-JP" sz="3200" b="1" dirty="0">
              <a:solidFill>
                <a:schemeClr val="tx2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華康金雅藝體W6-P" charset="0"/>
            </a:endParaRPr>
          </a:p>
          <a:p>
            <a:pPr lvl="2"/>
            <a:r>
              <a:rPr lang="en-US" altLang="zh-TW" sz="32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華康金雅藝體W6-P" charset="0"/>
              </a:rPr>
              <a:t>申請調查及救濟</a:t>
            </a:r>
          </a:p>
          <a:p>
            <a:endParaRPr kumimoji="1"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385EFEE0-C681-484E-85D2-7085AE060A96}"/>
              </a:ext>
            </a:extLst>
          </p:cNvPr>
          <p:cNvSpPr/>
          <p:nvPr/>
        </p:nvSpPr>
        <p:spPr>
          <a:xfrm>
            <a:off x="10340622" y="0"/>
            <a:ext cx="1625600" cy="46284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latin typeface="+mj-ea"/>
                <a:ea typeface="+mj-ea"/>
              </a:rPr>
              <a:t>四、相關法令</a:t>
            </a:r>
            <a:endParaRPr lang="en-US" altLang="zh-TW" dirty="0">
              <a:latin typeface="+mj-ea"/>
              <a:ea typeface="+mj-ea"/>
            </a:endParaRPr>
          </a:p>
        </p:txBody>
      </p:sp>
      <p:sp>
        <p:nvSpPr>
          <p:cNvPr id="7" name="標題 6">
            <a:extLst>
              <a:ext uri="{FF2B5EF4-FFF2-40B4-BE49-F238E27FC236}">
                <a16:creationId xmlns:a16="http://schemas.microsoft.com/office/drawing/2014/main" xmlns="" id="{A43597D1-5CEA-4065-8328-C44A3FDF0C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+mj-ea"/>
              </a:rPr>
              <a:t>1.</a:t>
            </a:r>
            <a:r>
              <a:rPr lang="zh-TW" altLang="en-US" sz="4000" b="1" dirty="0">
                <a:solidFill>
                  <a:schemeClr val="tx1"/>
                </a:solidFill>
                <a:latin typeface="+mj-ea"/>
              </a:rPr>
              <a:t> 性別平等教育法</a:t>
            </a:r>
          </a:p>
        </p:txBody>
      </p:sp>
    </p:spTree>
    <p:extLst>
      <p:ext uri="{BB962C8B-B14F-4D97-AF65-F5344CB8AC3E}">
        <p14:creationId xmlns:p14="http://schemas.microsoft.com/office/powerpoint/2010/main" val="1721679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9573491" cy="13716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2.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校園性侵害</a:t>
            </a:r>
            <a:r>
              <a:rPr lang="zh-TW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性騷擾或性霸凌防治準則</a:t>
            </a:r>
            <a:endParaRPr kumimoji="1" lang="zh-TW" alt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31273" y="1794165"/>
            <a:ext cx="10654145" cy="437356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本準則依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4320" lvl="1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性別平等教育法第二十條第一項規定訂定之。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4320" lvl="1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華康金雅藝體W6-P" charset="0"/>
              </a:rPr>
              <a:t>內容包含</a:t>
            </a:r>
            <a:r>
              <a:rPr lang="en-US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  <a:cs typeface="華康金雅藝體W6-P" charset="0"/>
              </a:rPr>
              <a:t>:</a:t>
            </a:r>
          </a:p>
          <a:p>
            <a:pPr marL="1428750" lvl="2" indent="-514350">
              <a:buFont typeface="+mj-lt"/>
              <a:buAutoNum type="arabicParenR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校園安全規劃</a:t>
            </a:r>
            <a:endParaRPr kumimoji="1"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28750" lvl="2" indent="-514350">
              <a:buFont typeface="+mj-lt"/>
              <a:buAutoNum type="arabicParenR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校內外教學及人際互動注意事項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1428750" lvl="2" indent="-514350">
              <a:buFont typeface="+mj-lt"/>
              <a:buAutoNum type="arabicParenR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校園性侵害、性騷擾或性霸凌之處理機制、程序及救濟方法</a:t>
            </a:r>
            <a:endParaRPr kumimoji="1"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116A5519-A26F-462A-8C09-BB06FACB3281}"/>
              </a:ext>
            </a:extLst>
          </p:cNvPr>
          <p:cNvSpPr/>
          <p:nvPr/>
        </p:nvSpPr>
        <p:spPr>
          <a:xfrm>
            <a:off x="10340622" y="0"/>
            <a:ext cx="1625600" cy="46284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latin typeface="+mj-ea"/>
                <a:ea typeface="+mj-ea"/>
              </a:rPr>
              <a:t>四、相關法令</a:t>
            </a:r>
            <a:endParaRPr lang="en-US" altLang="zh-TW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1041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9539111" cy="13716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2.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 校園性侵害</a:t>
            </a:r>
            <a:r>
              <a:rPr lang="zh-TW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性騷擾或性霸凌防治準則</a:t>
            </a:r>
            <a:endParaRPr kumimoji="1" lang="zh-TW" alt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88670" lvl="1" indent="-514350">
              <a:buFont typeface="+mj-lt"/>
              <a:buAutoNum type="arabicParenR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關於</a:t>
            </a:r>
            <a:r>
              <a:rPr lang="zh-TW" altLang="en-US" sz="32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校園安全規劃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，應重視：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788670" lvl="1" indent="-514350">
              <a:buFont typeface="+mj-lt"/>
              <a:buAutoNum type="arabicParenR"/>
            </a:pP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管理與保全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標示系統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求救系統與安全路線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2"/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照明與空間穿透性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cs typeface="華康金雅藝體W6-P" charset="0"/>
            </a:endParaRPr>
          </a:p>
          <a:p>
            <a:endParaRPr kumimoji="1" lang="zh-TW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27FE77FD-7187-46FC-ACBD-5468ACE42EBA}"/>
              </a:ext>
            </a:extLst>
          </p:cNvPr>
          <p:cNvSpPr/>
          <p:nvPr/>
        </p:nvSpPr>
        <p:spPr>
          <a:xfrm>
            <a:off x="10340622" y="0"/>
            <a:ext cx="1625600" cy="46284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latin typeface="+mj-ea"/>
                <a:ea typeface="+mj-ea"/>
              </a:rPr>
              <a:t>四、相關法令</a:t>
            </a:r>
            <a:endParaRPr lang="en-US" altLang="zh-TW" dirty="0">
              <a:latin typeface="+mj-ea"/>
              <a:ea typeface="+mj-ea"/>
            </a:endParaRPr>
          </a:p>
        </p:txBody>
      </p:sp>
      <p:pic>
        <p:nvPicPr>
          <p:cNvPr id="6" name="圖形 5" descr="監視攝影機">
            <a:extLst>
              <a:ext uri="{FF2B5EF4-FFF2-40B4-BE49-F238E27FC236}">
                <a16:creationId xmlns:a16="http://schemas.microsoft.com/office/drawing/2014/main" xmlns="" id="{A3E7A221-5873-4C15-85FC-E114AE0B37E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 flipH="1">
            <a:off x="10811383" y="863432"/>
            <a:ext cx="1013598" cy="914400"/>
          </a:xfrm>
          <a:prstGeom prst="rect">
            <a:avLst/>
          </a:prstGeom>
        </p:spPr>
      </p:pic>
      <p:pic>
        <p:nvPicPr>
          <p:cNvPr id="8" name="圖形 7" descr="路燈">
            <a:extLst>
              <a:ext uri="{FF2B5EF4-FFF2-40B4-BE49-F238E27FC236}">
                <a16:creationId xmlns:a16="http://schemas.microsoft.com/office/drawing/2014/main" xmlns="" id="{2668ADE9-85DF-497E-9233-7DD13C65F27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 flipH="1">
            <a:off x="10988047" y="5552722"/>
            <a:ext cx="914400" cy="914400"/>
          </a:xfrm>
          <a:prstGeom prst="rect">
            <a:avLst/>
          </a:prstGeom>
        </p:spPr>
      </p:pic>
      <p:pic>
        <p:nvPicPr>
          <p:cNvPr id="10" name="圖形 9" descr="警報器">
            <a:extLst>
              <a:ext uri="{FF2B5EF4-FFF2-40B4-BE49-F238E27FC236}">
                <a16:creationId xmlns:a16="http://schemas.microsoft.com/office/drawing/2014/main" xmlns="" id="{D447B413-259C-4EC4-A18D-5671A051F6B5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760443" y="5552722"/>
            <a:ext cx="914400" cy="914400"/>
          </a:xfrm>
          <a:prstGeom prst="rect">
            <a:avLst/>
          </a:prstGeom>
        </p:spPr>
      </p:pic>
      <p:pic>
        <p:nvPicPr>
          <p:cNvPr id="12" name="圖形 11" descr="話務中心">
            <a:extLst>
              <a:ext uri="{FF2B5EF4-FFF2-40B4-BE49-F238E27FC236}">
                <a16:creationId xmlns:a16="http://schemas.microsoft.com/office/drawing/2014/main" xmlns="" id="{DB61C1A8-6E33-4EB3-9432-F60663EE05A7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0910581" y="302498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63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599" y="152718"/>
            <a:ext cx="9572979" cy="1371600"/>
          </a:xfrm>
        </p:spPr>
        <p:txBody>
          <a:bodyPr>
            <a:normAutofit/>
          </a:bodyPr>
          <a:lstStyle/>
          <a:p>
            <a:r>
              <a:rPr lang="en-US" altLang="zh-TW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2.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 校園性侵害</a:t>
            </a:r>
            <a:r>
              <a:rPr lang="zh-TW" altLang="en-US" sz="4000" b="1" dirty="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4000" b="1" dirty="0">
                <a:solidFill>
                  <a:schemeClr val="tx1"/>
                </a:solidFill>
                <a:latin typeface="微軟正黑體" panose="020B0604030504040204" pitchFamily="34" charset="-120"/>
              </a:rPr>
              <a:t>性騷擾或性霸凌防治準則</a:t>
            </a:r>
            <a:endParaRPr kumimoji="1" lang="zh-TW" alt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11200" y="1752601"/>
            <a:ext cx="10058400" cy="4373563"/>
          </a:xfrm>
        </p:spPr>
        <p:txBody>
          <a:bodyPr>
            <a:normAutofit lnSpcReduction="10000"/>
          </a:bodyPr>
          <a:lstStyle/>
          <a:p>
            <a:pPr marL="1017270" lvl="1" indent="-742950">
              <a:buClrTx/>
              <a:buFont typeface="+mj-lt"/>
              <a:buAutoNum type="arabicParenR" startAt="2"/>
            </a:pPr>
            <a:r>
              <a:rPr lang="zh-TW" altLang="en-US" sz="3200" b="1" dirty="0">
                <a:latin typeface="微軟正黑體" panose="020B0604030504040204" pitchFamily="34" charset="-120"/>
              </a:rPr>
              <a:t>關於</a:t>
            </a:r>
            <a:r>
              <a:rPr lang="zh-TW" altLang="en-US" sz="3200" b="1" dirty="0">
                <a:solidFill>
                  <a:schemeClr val="tx2"/>
                </a:solidFill>
                <a:latin typeface="微軟正黑體" panose="020B0604030504040204" pitchFamily="34" charset="-120"/>
              </a:rPr>
              <a:t>校內外教學與人際互動</a:t>
            </a:r>
            <a:r>
              <a:rPr lang="zh-TW" altLang="en-US" sz="3200" b="1" dirty="0">
                <a:latin typeface="微軟正黑體" panose="020B0604030504040204" pitchFamily="34" charset="-120"/>
              </a:rPr>
              <a:t>，應注意：</a:t>
            </a:r>
            <a:endParaRPr lang="en-US" altLang="zh-TW" sz="3200" b="1" dirty="0">
              <a:latin typeface="微軟正黑體" panose="020B0604030504040204" pitchFamily="34" charset="-120"/>
            </a:endParaRPr>
          </a:p>
          <a:p>
            <a:pPr marL="274320" lvl="1" indent="0">
              <a:buClrTx/>
              <a:buNone/>
            </a:pP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4320" lvl="1" indent="0">
              <a:buClrTx/>
              <a:buNone/>
            </a:pP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教師於執行教學、指導、訓練、評鑑、管理、輔導或提供學生工作機會時，在與性或性別有關之人際互動上，</a:t>
            </a:r>
            <a:r>
              <a:rPr lang="zh-TW" altLang="zh-TW" sz="32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不得發展有違專業倫理之關係</a:t>
            </a:r>
            <a:r>
              <a:rPr lang="zh-TW" altLang="zh-TW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4320" lvl="1" indent="0">
              <a:buNone/>
            </a:pPr>
            <a:endParaRPr lang="en-US" altLang="zh-TW" sz="32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274320" lvl="1" indent="0">
              <a:buNone/>
            </a:pPr>
            <a:r>
              <a:rPr lang="zh-TW" altLang="en-US" sz="32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避免不必要的身體接觸或不受歡迎的性要求，同時考量</a:t>
            </a:r>
            <a:r>
              <a:rPr lang="zh-TW" altLang="en-US" sz="32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</a:t>
            </a:r>
            <a:r>
              <a:rPr lang="en-US" altLang="zh-TW" sz="32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3200" b="1" dirty="0">
                <a:solidFill>
                  <a:schemeClr val="tx2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教練與學生之間的權力關係</a:t>
            </a: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。</a:t>
            </a: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xmlns="" id="{BD66EB90-9ACA-49B7-8ABA-F4C95808C797}"/>
              </a:ext>
            </a:extLst>
          </p:cNvPr>
          <p:cNvSpPr/>
          <p:nvPr/>
        </p:nvSpPr>
        <p:spPr>
          <a:xfrm>
            <a:off x="10340622" y="0"/>
            <a:ext cx="1625600" cy="462844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zh-TW" altLang="en-US" dirty="0">
                <a:latin typeface="+mj-ea"/>
                <a:ea typeface="+mj-ea"/>
              </a:rPr>
              <a:t>四、相關法令</a:t>
            </a:r>
            <a:endParaRPr lang="en-US" altLang="zh-TW" dirty="0">
              <a:latin typeface="+mj-ea"/>
              <a:ea typeface="+mj-ea"/>
            </a:endParaRPr>
          </a:p>
        </p:txBody>
      </p:sp>
    </p:spTree>
    <p:extLst>
      <p:ext uri="{BB962C8B-B14F-4D97-AF65-F5344CB8AC3E}">
        <p14:creationId xmlns:p14="http://schemas.microsoft.com/office/powerpoint/2010/main" val="20846707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基礎">
  <a:themeElements>
    <a:clrScheme name="基礎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基礎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基礎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基礎.thmx</Template>
  <TotalTime>5120</TotalTime>
  <Words>1050</Words>
  <Application>Microsoft Office PowerPoint</Application>
  <PresentationFormat>自訂</PresentationFormat>
  <Paragraphs>115</Paragraphs>
  <Slides>17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基礎</vt:lpstr>
      <vt:lpstr>營造體育班性別平等優質環境 </vt:lpstr>
      <vt:lpstr>體育班學生性別平等權益的認識</vt:lpstr>
      <vt:lpstr>性別哪裡不平等？</vt:lpstr>
      <vt:lpstr>PowerPoint 簡報</vt:lpstr>
      <vt:lpstr>PowerPoint 簡報</vt:lpstr>
      <vt:lpstr>1. 性別平等教育法</vt:lpstr>
      <vt:lpstr>2. 校園性侵害、性騷擾或性霸凌防治準則</vt:lpstr>
      <vt:lpstr>2. 校園性侵害、性騷擾或性霸凌防治準則</vt:lpstr>
      <vt:lpstr>2. 校園性侵害、性騷擾或性霸凌防治準則</vt:lpstr>
      <vt:lpstr>2. 校園性侵害、性騷擾或性霸凌防治準則</vt:lpstr>
      <vt:lpstr>2. 校園性侵害、性騷擾或性霸凌防治準則</vt:lpstr>
      <vt:lpstr>2. 校園性侵害、性騷擾或性霸凌防治準則</vt:lpstr>
      <vt:lpstr>2. 校園性侵害、性騷擾或性霸凌防治準則</vt:lpstr>
      <vt:lpstr>PowerPoint 簡報</vt:lpstr>
      <vt:lpstr>PowerPoint 簡報</vt:lpstr>
      <vt:lpstr>PowerPoint 簡報</vt:lpstr>
      <vt:lpstr>結語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運動休閒產業概論</dc:title>
  <dc:creator>怡純 鍾</dc:creator>
  <cp:lastModifiedBy>董芯妤</cp:lastModifiedBy>
  <cp:revision>53</cp:revision>
  <dcterms:created xsi:type="dcterms:W3CDTF">2018-04-14T22:14:30Z</dcterms:created>
  <dcterms:modified xsi:type="dcterms:W3CDTF">2018-08-10T00:28:31Z</dcterms:modified>
</cp:coreProperties>
</file>