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7" r:id="rId1"/>
  </p:sldMasterIdLst>
  <p:notesMasterIdLst>
    <p:notesMasterId r:id="rId32"/>
  </p:notesMasterIdLst>
  <p:sldIdLst>
    <p:sldId id="288" r:id="rId2"/>
    <p:sldId id="290" r:id="rId3"/>
    <p:sldId id="289" r:id="rId4"/>
    <p:sldId id="269" r:id="rId5"/>
    <p:sldId id="291" r:id="rId6"/>
    <p:sldId id="283" r:id="rId7"/>
    <p:sldId id="265" r:id="rId8"/>
    <p:sldId id="284" r:id="rId9"/>
    <p:sldId id="266" r:id="rId10"/>
    <p:sldId id="260" r:id="rId11"/>
    <p:sldId id="292" r:id="rId12"/>
    <p:sldId id="259" r:id="rId13"/>
    <p:sldId id="293" r:id="rId14"/>
    <p:sldId id="294" r:id="rId15"/>
    <p:sldId id="268" r:id="rId16"/>
    <p:sldId id="285" r:id="rId17"/>
    <p:sldId id="282" r:id="rId18"/>
    <p:sldId id="296" r:id="rId19"/>
    <p:sldId id="295" r:id="rId20"/>
    <p:sldId id="300" r:id="rId21"/>
    <p:sldId id="297" r:id="rId22"/>
    <p:sldId id="301" r:id="rId23"/>
    <p:sldId id="305" r:id="rId24"/>
    <p:sldId id="298" r:id="rId25"/>
    <p:sldId id="286" r:id="rId26"/>
    <p:sldId id="299" r:id="rId27"/>
    <p:sldId id="303" r:id="rId28"/>
    <p:sldId id="262" r:id="rId29"/>
    <p:sldId id="302" r:id="rId30"/>
    <p:sldId id="304" r:id="rId31"/>
  </p:sldIdLst>
  <p:sldSz cx="9144000" cy="6858000" type="screen4x3"/>
  <p:notesSz cx="6858000" cy="9144000"/>
  <p:embeddedFontLst>
    <p:embeddedFont>
      <p:font typeface="Calibri" pitchFamily="34" charset="0"/>
      <p:regular r:id="rId33"/>
      <p:bold r:id="rId34"/>
      <p:italic r:id="rId35"/>
      <p:boldItalic r:id="rId36"/>
    </p:embeddedFont>
    <p:embeddedFont>
      <p:font typeface="微軟正黑體" pitchFamily="34" charset="-120"/>
      <p:regular r:id="rId37"/>
      <p:bold r:id="rId38"/>
    </p:embeddedFont>
    <p:embeddedFont>
      <p:font typeface="MoolBoran" charset="0"/>
      <p:regular r:id="rId39"/>
    </p:embeddedFont>
    <p:embeddedFont>
      <p:font typeface="Lucida Calligraphy" pitchFamily="66" charset="0"/>
      <p:regular r:id="rId40"/>
    </p:embeddedFont>
  </p:embeddedFontLst>
  <p:defaultTextStyle>
    <a:defPPr>
      <a:defRPr lang="en-GB"/>
    </a:defPPr>
    <a:lvl1pPr algn="l" rtl="0" fontAlgn="base">
      <a:spcBef>
        <a:spcPct val="0"/>
      </a:spcBef>
      <a:spcAft>
        <a:spcPct val="0"/>
      </a:spcAft>
      <a:defRPr sz="2400" b="1" kern="1200">
        <a:solidFill>
          <a:schemeClr val="tx1"/>
        </a:solidFill>
        <a:latin typeface="Times New Roman" pitchFamily="18" charset="0"/>
        <a:ea typeface="新細明體" charset="-120"/>
        <a:cs typeface="Times New Roman" pitchFamily="18" charset="0"/>
      </a:defRPr>
    </a:lvl1pPr>
    <a:lvl2pPr marL="457200" algn="l" rtl="0" fontAlgn="base">
      <a:spcBef>
        <a:spcPct val="0"/>
      </a:spcBef>
      <a:spcAft>
        <a:spcPct val="0"/>
      </a:spcAft>
      <a:defRPr sz="2400" b="1" kern="1200">
        <a:solidFill>
          <a:schemeClr val="tx1"/>
        </a:solidFill>
        <a:latin typeface="Times New Roman" pitchFamily="18" charset="0"/>
        <a:ea typeface="新細明體" charset="-120"/>
        <a:cs typeface="Times New Roman" pitchFamily="18" charset="0"/>
      </a:defRPr>
    </a:lvl2pPr>
    <a:lvl3pPr marL="914400" algn="l" rtl="0" fontAlgn="base">
      <a:spcBef>
        <a:spcPct val="0"/>
      </a:spcBef>
      <a:spcAft>
        <a:spcPct val="0"/>
      </a:spcAft>
      <a:defRPr sz="2400" b="1" kern="1200">
        <a:solidFill>
          <a:schemeClr val="tx1"/>
        </a:solidFill>
        <a:latin typeface="Times New Roman" pitchFamily="18" charset="0"/>
        <a:ea typeface="新細明體" charset="-120"/>
        <a:cs typeface="Times New Roman" pitchFamily="18" charset="0"/>
      </a:defRPr>
    </a:lvl3pPr>
    <a:lvl4pPr marL="1371600" algn="l" rtl="0" fontAlgn="base">
      <a:spcBef>
        <a:spcPct val="0"/>
      </a:spcBef>
      <a:spcAft>
        <a:spcPct val="0"/>
      </a:spcAft>
      <a:defRPr sz="2400" b="1" kern="1200">
        <a:solidFill>
          <a:schemeClr val="tx1"/>
        </a:solidFill>
        <a:latin typeface="Times New Roman" pitchFamily="18" charset="0"/>
        <a:ea typeface="新細明體" charset="-120"/>
        <a:cs typeface="Times New Roman" pitchFamily="18" charset="0"/>
      </a:defRPr>
    </a:lvl4pPr>
    <a:lvl5pPr marL="1828800" algn="l" rtl="0" fontAlgn="base">
      <a:spcBef>
        <a:spcPct val="0"/>
      </a:spcBef>
      <a:spcAft>
        <a:spcPct val="0"/>
      </a:spcAft>
      <a:defRPr sz="2400" b="1" kern="1200">
        <a:solidFill>
          <a:schemeClr val="tx1"/>
        </a:solidFill>
        <a:latin typeface="Times New Roman" pitchFamily="18" charset="0"/>
        <a:ea typeface="新細明體" charset="-120"/>
        <a:cs typeface="Times New Roman" pitchFamily="18" charset="0"/>
      </a:defRPr>
    </a:lvl5pPr>
    <a:lvl6pPr marL="2286000" algn="l" defTabSz="914400" rtl="0" eaLnBrk="1" latinLnBrk="0" hangingPunct="1">
      <a:defRPr sz="2400" b="1" kern="1200">
        <a:solidFill>
          <a:schemeClr val="tx1"/>
        </a:solidFill>
        <a:latin typeface="Times New Roman" pitchFamily="18" charset="0"/>
        <a:ea typeface="新細明體" charset="-120"/>
        <a:cs typeface="Times New Roman" pitchFamily="18" charset="0"/>
      </a:defRPr>
    </a:lvl6pPr>
    <a:lvl7pPr marL="2743200" algn="l" defTabSz="914400" rtl="0" eaLnBrk="1" latinLnBrk="0" hangingPunct="1">
      <a:defRPr sz="2400" b="1" kern="1200">
        <a:solidFill>
          <a:schemeClr val="tx1"/>
        </a:solidFill>
        <a:latin typeface="Times New Roman" pitchFamily="18" charset="0"/>
        <a:ea typeface="新細明體" charset="-120"/>
        <a:cs typeface="Times New Roman" pitchFamily="18" charset="0"/>
      </a:defRPr>
    </a:lvl7pPr>
    <a:lvl8pPr marL="3200400" algn="l" defTabSz="914400" rtl="0" eaLnBrk="1" latinLnBrk="0" hangingPunct="1">
      <a:defRPr sz="2400" b="1" kern="1200">
        <a:solidFill>
          <a:schemeClr val="tx1"/>
        </a:solidFill>
        <a:latin typeface="Times New Roman" pitchFamily="18" charset="0"/>
        <a:ea typeface="新細明體" charset="-120"/>
        <a:cs typeface="Times New Roman" pitchFamily="18" charset="0"/>
      </a:defRPr>
    </a:lvl8pPr>
    <a:lvl9pPr marL="3657600" algn="l" defTabSz="914400" rtl="0" eaLnBrk="1" latinLnBrk="0" hangingPunct="1">
      <a:defRPr sz="2400" b="1" kern="1200">
        <a:solidFill>
          <a:schemeClr val="tx1"/>
        </a:solidFill>
        <a:latin typeface="Times New Roman" pitchFamily="18" charset="0"/>
        <a:ea typeface="新細明體" charset="-120"/>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67" autoAdjust="0"/>
    <p:restoredTop sz="94617" autoAdjust="0"/>
  </p:normalViewPr>
  <p:slideViewPr>
    <p:cSldViewPr>
      <p:cViewPr>
        <p:scale>
          <a:sx n="100" d="100"/>
          <a:sy n="100" d="100"/>
        </p:scale>
        <p:origin x="-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defRPr>
            </a:lvl1pPr>
          </a:lstStyle>
          <a:p>
            <a:pPr>
              <a:defRPr/>
            </a:pPr>
            <a:endParaRPr lang="zh-HK"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mn-ea"/>
              </a:defRPr>
            </a:lvl1pPr>
          </a:lstStyle>
          <a:p>
            <a:pPr>
              <a:defRPr/>
            </a:pPr>
            <a:fld id="{9C96EBCF-BC89-4C07-B721-F91D76392A3A}" type="datetimeFigureOut">
              <a:rPr lang="zh-HK" altLang="en-US"/>
              <a:pPr>
                <a:defRPr/>
              </a:pPr>
              <a:t>14/9/2018</a:t>
            </a:fld>
            <a:endParaRPr lang="zh-HK"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HK"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HK"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defRPr>
            </a:lvl1pPr>
          </a:lstStyle>
          <a:p>
            <a:pPr>
              <a:defRPr/>
            </a:pPr>
            <a:endParaRPr lang="zh-HK"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mn-ea"/>
              </a:defRPr>
            </a:lvl1pPr>
          </a:lstStyle>
          <a:p>
            <a:pPr>
              <a:defRPr/>
            </a:pPr>
            <a:fld id="{0DA75823-341E-4465-A6A1-98D48CBC4C2E}" type="slidenum">
              <a:rPr lang="zh-HK" altLang="en-US"/>
              <a:pPr>
                <a:defRPr/>
              </a:pPr>
              <a:t>‹#›</a:t>
            </a:fld>
            <a:endParaRPr lang="zh-HK" altLang="en-US"/>
          </a:p>
        </p:txBody>
      </p:sp>
    </p:spTree>
    <p:extLst>
      <p:ext uri="{BB962C8B-B14F-4D97-AF65-F5344CB8AC3E}">
        <p14:creationId xmlns:p14="http://schemas.microsoft.com/office/powerpoint/2010/main" val="373698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16</a:t>
            </a:fld>
            <a:endParaRPr lang="zh-HK"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19</a:t>
            </a:fld>
            <a:endParaRPr lang="zh-HK"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20</a:t>
            </a:fld>
            <a:endParaRPr lang="zh-HK"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21</a:t>
            </a:fld>
            <a:endParaRPr lang="zh-HK"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22</a:t>
            </a:fld>
            <a:endParaRPr lang="zh-HK"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23</a:t>
            </a:fld>
            <a:endParaRPr lang="zh-HK"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A75823-341E-4465-A6A1-98D48CBC4C2E}" type="slidenum">
              <a:rPr lang="zh-HK" altLang="en-US" smtClean="0"/>
              <a:pPr>
                <a:defRPr/>
              </a:pPr>
              <a:t>24</a:t>
            </a:fld>
            <a:endParaRPr lang="zh-HK"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pPr>
              <a:defRPr/>
            </a:pPr>
            <a:endParaRPr lang="en-US" altLang="zh-HK"/>
          </a:p>
        </p:txBody>
      </p:sp>
      <p:sp>
        <p:nvSpPr>
          <p:cNvPr id="5" name="頁尾版面配置區 4"/>
          <p:cNvSpPr>
            <a:spLocks noGrp="1"/>
          </p:cNvSpPr>
          <p:nvPr>
            <p:ph type="ftr" sz="quarter" idx="11"/>
          </p:nvPr>
        </p:nvSpPr>
        <p:spPr/>
        <p:txBody>
          <a:bodyPr/>
          <a:lstStyle/>
          <a:p>
            <a:pPr>
              <a:defRPr/>
            </a:pPr>
            <a:endParaRPr lang="en-US" altLang="zh-HK"/>
          </a:p>
        </p:txBody>
      </p:sp>
      <p:sp>
        <p:nvSpPr>
          <p:cNvPr id="6" name="投影片編號版面配置區 5"/>
          <p:cNvSpPr>
            <a:spLocks noGrp="1"/>
          </p:cNvSpPr>
          <p:nvPr>
            <p:ph type="sldNum" sz="quarter" idx="12"/>
          </p:nvPr>
        </p:nvSpPr>
        <p:spPr/>
        <p:txBody>
          <a:bodyPr/>
          <a:lstStyle/>
          <a:p>
            <a:pPr>
              <a:defRPr/>
            </a:pPr>
            <a:fld id="{A0D081C3-85EC-49D1-85AA-596F1A6C5C70}" type="slidenum">
              <a:rPr lang="en-US" altLang="zh-HK" smtClean="0"/>
              <a:pPr>
                <a:defRPr/>
              </a:pPr>
              <a:t>‹#›</a:t>
            </a:fld>
            <a:endParaRPr lang="en-US" altLang="zh-H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a:defRPr/>
            </a:pPr>
            <a:endParaRPr lang="en-US" altLang="zh-HK"/>
          </a:p>
        </p:txBody>
      </p:sp>
      <p:sp>
        <p:nvSpPr>
          <p:cNvPr id="5" name="頁尾版面配置區 4"/>
          <p:cNvSpPr>
            <a:spLocks noGrp="1"/>
          </p:cNvSpPr>
          <p:nvPr>
            <p:ph type="ftr" sz="quarter" idx="11"/>
          </p:nvPr>
        </p:nvSpPr>
        <p:spPr/>
        <p:txBody>
          <a:bodyPr/>
          <a:lstStyle/>
          <a:p>
            <a:pPr>
              <a:defRPr/>
            </a:pPr>
            <a:endParaRPr lang="en-US" altLang="zh-HK"/>
          </a:p>
        </p:txBody>
      </p:sp>
      <p:sp>
        <p:nvSpPr>
          <p:cNvPr id="6" name="投影片編號版面配置區 5"/>
          <p:cNvSpPr>
            <a:spLocks noGrp="1"/>
          </p:cNvSpPr>
          <p:nvPr>
            <p:ph type="sldNum" sz="quarter" idx="12"/>
          </p:nvPr>
        </p:nvSpPr>
        <p:spPr/>
        <p:txBody>
          <a:bodyPr/>
          <a:lstStyle/>
          <a:p>
            <a:pPr>
              <a:defRPr/>
            </a:pPr>
            <a:fld id="{2998D982-AAF1-4AB1-AF31-89AE89295DB8}" type="slidenum">
              <a:rPr lang="en-US" altLang="zh-HK" smtClean="0"/>
              <a:pPr>
                <a:defRPr/>
              </a:pPr>
              <a:t>‹#›</a:t>
            </a:fld>
            <a:endParaRPr lang="en-US" altLang="zh-H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a:defRPr/>
            </a:pPr>
            <a:endParaRPr lang="en-US" altLang="zh-HK"/>
          </a:p>
        </p:txBody>
      </p:sp>
      <p:sp>
        <p:nvSpPr>
          <p:cNvPr id="5" name="頁尾版面配置區 4"/>
          <p:cNvSpPr>
            <a:spLocks noGrp="1"/>
          </p:cNvSpPr>
          <p:nvPr>
            <p:ph type="ftr" sz="quarter" idx="11"/>
          </p:nvPr>
        </p:nvSpPr>
        <p:spPr/>
        <p:txBody>
          <a:bodyPr/>
          <a:lstStyle/>
          <a:p>
            <a:pPr>
              <a:defRPr/>
            </a:pPr>
            <a:endParaRPr lang="en-US" altLang="zh-HK"/>
          </a:p>
        </p:txBody>
      </p:sp>
      <p:sp>
        <p:nvSpPr>
          <p:cNvPr id="6" name="投影片編號版面配置區 5"/>
          <p:cNvSpPr>
            <a:spLocks noGrp="1"/>
          </p:cNvSpPr>
          <p:nvPr>
            <p:ph type="sldNum" sz="quarter" idx="12"/>
          </p:nvPr>
        </p:nvSpPr>
        <p:spPr/>
        <p:txBody>
          <a:bodyPr/>
          <a:lstStyle/>
          <a:p>
            <a:pPr>
              <a:defRPr/>
            </a:pPr>
            <a:fld id="{90BDD417-9401-443D-AD8F-EBD7FCED6E66}" type="slidenum">
              <a:rPr lang="en-US" altLang="zh-HK" smtClean="0"/>
              <a:pPr>
                <a:defRPr/>
              </a:pPr>
              <a:t>‹#›</a:t>
            </a:fld>
            <a:endParaRPr lang="en-US" altLang="zh-H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809625" y="609600"/>
            <a:ext cx="7958138" cy="5486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108"/>
          <p:cNvSpPr>
            <a:spLocks noGrp="1" noChangeArrowheads="1"/>
          </p:cNvSpPr>
          <p:nvPr>
            <p:ph type="dt" sz="half" idx="10"/>
          </p:nvPr>
        </p:nvSpPr>
        <p:spPr>
          <a:ln/>
        </p:spPr>
        <p:txBody>
          <a:bodyPr/>
          <a:lstStyle>
            <a:lvl1pPr>
              <a:defRPr/>
            </a:lvl1pPr>
          </a:lstStyle>
          <a:p>
            <a:pPr>
              <a:defRPr/>
            </a:pPr>
            <a:endParaRPr lang="en-US" altLang="zh-HK"/>
          </a:p>
        </p:txBody>
      </p:sp>
      <p:sp>
        <p:nvSpPr>
          <p:cNvPr id="4" name="Rectangle 109"/>
          <p:cNvSpPr>
            <a:spLocks noGrp="1" noChangeArrowheads="1"/>
          </p:cNvSpPr>
          <p:nvPr>
            <p:ph type="ftr" sz="quarter" idx="11"/>
          </p:nvPr>
        </p:nvSpPr>
        <p:spPr>
          <a:ln/>
        </p:spPr>
        <p:txBody>
          <a:bodyPr/>
          <a:lstStyle>
            <a:lvl1pPr>
              <a:defRPr/>
            </a:lvl1pPr>
          </a:lstStyle>
          <a:p>
            <a:pPr>
              <a:defRPr/>
            </a:pPr>
            <a:endParaRPr lang="en-US" altLang="zh-HK"/>
          </a:p>
        </p:txBody>
      </p:sp>
      <p:sp>
        <p:nvSpPr>
          <p:cNvPr id="5" name="Rectangle 110"/>
          <p:cNvSpPr>
            <a:spLocks noGrp="1" noChangeArrowheads="1"/>
          </p:cNvSpPr>
          <p:nvPr>
            <p:ph type="sldNum" sz="quarter" idx="12"/>
          </p:nvPr>
        </p:nvSpPr>
        <p:spPr>
          <a:ln/>
        </p:spPr>
        <p:txBody>
          <a:bodyPr/>
          <a:lstStyle>
            <a:lvl1pPr>
              <a:defRPr/>
            </a:lvl1pPr>
          </a:lstStyle>
          <a:p>
            <a:pPr>
              <a:defRPr/>
            </a:pPr>
            <a:fld id="{AD6174A8-070D-43F0-AD25-CE60539952FC}" type="slidenum">
              <a:rPr lang="en-US" altLang="zh-HK"/>
              <a:pPr>
                <a:defRPr/>
              </a:pPr>
              <a:t>‹#›</a:t>
            </a:fld>
            <a:endParaRPr lang="en-US" altLang="zh-H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pPr>
              <a:defRPr/>
            </a:pPr>
            <a:endParaRPr lang="en-US" altLang="zh-HK"/>
          </a:p>
        </p:txBody>
      </p:sp>
      <p:sp>
        <p:nvSpPr>
          <p:cNvPr id="5" name="頁尾版面配置區 4"/>
          <p:cNvSpPr>
            <a:spLocks noGrp="1"/>
          </p:cNvSpPr>
          <p:nvPr>
            <p:ph type="ftr" sz="quarter" idx="11"/>
          </p:nvPr>
        </p:nvSpPr>
        <p:spPr/>
        <p:txBody>
          <a:bodyPr/>
          <a:lstStyle/>
          <a:p>
            <a:pPr>
              <a:defRPr/>
            </a:pPr>
            <a:endParaRPr lang="en-US" altLang="zh-HK"/>
          </a:p>
        </p:txBody>
      </p:sp>
      <p:sp>
        <p:nvSpPr>
          <p:cNvPr id="6" name="投影片編號版面配置區 5"/>
          <p:cNvSpPr>
            <a:spLocks noGrp="1"/>
          </p:cNvSpPr>
          <p:nvPr>
            <p:ph type="sldNum" sz="quarter" idx="12"/>
          </p:nvPr>
        </p:nvSpPr>
        <p:spPr/>
        <p:txBody>
          <a:bodyPr/>
          <a:lstStyle/>
          <a:p>
            <a:pPr>
              <a:defRPr/>
            </a:pPr>
            <a:fld id="{8119963F-87B8-4726-863D-929A3E765825}" type="slidenum">
              <a:rPr lang="en-US" altLang="zh-HK" smtClean="0"/>
              <a:pPr>
                <a:defRPr/>
              </a:pPr>
              <a:t>‹#›</a:t>
            </a:fld>
            <a:endParaRPr lang="en-US" altLang="zh-H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pPr>
              <a:defRPr/>
            </a:pPr>
            <a:endParaRPr lang="en-US" altLang="zh-HK"/>
          </a:p>
        </p:txBody>
      </p:sp>
      <p:sp>
        <p:nvSpPr>
          <p:cNvPr id="5" name="頁尾版面配置區 4"/>
          <p:cNvSpPr>
            <a:spLocks noGrp="1"/>
          </p:cNvSpPr>
          <p:nvPr>
            <p:ph type="ftr" sz="quarter" idx="11"/>
          </p:nvPr>
        </p:nvSpPr>
        <p:spPr/>
        <p:txBody>
          <a:bodyPr/>
          <a:lstStyle/>
          <a:p>
            <a:pPr>
              <a:defRPr/>
            </a:pPr>
            <a:endParaRPr lang="en-US" altLang="zh-HK"/>
          </a:p>
        </p:txBody>
      </p:sp>
      <p:sp>
        <p:nvSpPr>
          <p:cNvPr id="6" name="投影片編號版面配置區 5"/>
          <p:cNvSpPr>
            <a:spLocks noGrp="1"/>
          </p:cNvSpPr>
          <p:nvPr>
            <p:ph type="sldNum" sz="quarter" idx="12"/>
          </p:nvPr>
        </p:nvSpPr>
        <p:spPr/>
        <p:txBody>
          <a:bodyPr/>
          <a:lstStyle/>
          <a:p>
            <a:pPr>
              <a:defRPr/>
            </a:pPr>
            <a:fld id="{5AD7F7E5-605E-42CA-890B-8056F5B6D3F2}" type="slidenum">
              <a:rPr lang="en-US" altLang="zh-HK" smtClean="0"/>
              <a:pPr>
                <a:defRPr/>
              </a:pPr>
              <a:t>‹#›</a:t>
            </a:fld>
            <a:endParaRPr lang="en-US" altLang="zh-H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pPr>
              <a:defRPr/>
            </a:pPr>
            <a:endParaRPr lang="en-US" altLang="zh-HK"/>
          </a:p>
        </p:txBody>
      </p:sp>
      <p:sp>
        <p:nvSpPr>
          <p:cNvPr id="6" name="頁尾版面配置區 5"/>
          <p:cNvSpPr>
            <a:spLocks noGrp="1"/>
          </p:cNvSpPr>
          <p:nvPr>
            <p:ph type="ftr" sz="quarter" idx="11"/>
          </p:nvPr>
        </p:nvSpPr>
        <p:spPr/>
        <p:txBody>
          <a:bodyPr/>
          <a:lstStyle/>
          <a:p>
            <a:pPr>
              <a:defRPr/>
            </a:pPr>
            <a:endParaRPr lang="en-US" altLang="zh-HK"/>
          </a:p>
        </p:txBody>
      </p:sp>
      <p:sp>
        <p:nvSpPr>
          <p:cNvPr id="7" name="投影片編號版面配置區 6"/>
          <p:cNvSpPr>
            <a:spLocks noGrp="1"/>
          </p:cNvSpPr>
          <p:nvPr>
            <p:ph type="sldNum" sz="quarter" idx="12"/>
          </p:nvPr>
        </p:nvSpPr>
        <p:spPr/>
        <p:txBody>
          <a:bodyPr/>
          <a:lstStyle/>
          <a:p>
            <a:pPr>
              <a:defRPr/>
            </a:pPr>
            <a:fld id="{57D92580-DB2D-44B2-854D-CAE1F42099C5}" type="slidenum">
              <a:rPr lang="en-US" altLang="zh-HK" smtClean="0"/>
              <a:pPr>
                <a:defRPr/>
              </a:pPr>
              <a:t>‹#›</a:t>
            </a:fld>
            <a:endParaRPr lang="en-US" altLang="zh-H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pPr>
              <a:defRPr/>
            </a:pPr>
            <a:endParaRPr lang="en-US" altLang="zh-HK"/>
          </a:p>
        </p:txBody>
      </p:sp>
      <p:sp>
        <p:nvSpPr>
          <p:cNvPr id="8" name="頁尾版面配置區 7"/>
          <p:cNvSpPr>
            <a:spLocks noGrp="1"/>
          </p:cNvSpPr>
          <p:nvPr>
            <p:ph type="ftr" sz="quarter" idx="11"/>
          </p:nvPr>
        </p:nvSpPr>
        <p:spPr/>
        <p:txBody>
          <a:bodyPr/>
          <a:lstStyle/>
          <a:p>
            <a:pPr>
              <a:defRPr/>
            </a:pPr>
            <a:endParaRPr lang="en-US" altLang="zh-HK"/>
          </a:p>
        </p:txBody>
      </p:sp>
      <p:sp>
        <p:nvSpPr>
          <p:cNvPr id="9" name="投影片編號版面配置區 8"/>
          <p:cNvSpPr>
            <a:spLocks noGrp="1"/>
          </p:cNvSpPr>
          <p:nvPr>
            <p:ph type="sldNum" sz="quarter" idx="12"/>
          </p:nvPr>
        </p:nvSpPr>
        <p:spPr/>
        <p:txBody>
          <a:bodyPr/>
          <a:lstStyle/>
          <a:p>
            <a:pPr>
              <a:defRPr/>
            </a:pPr>
            <a:fld id="{12029B01-770E-4709-B034-AE8191542A9B}" type="slidenum">
              <a:rPr lang="en-US" altLang="zh-HK" smtClean="0"/>
              <a:pPr>
                <a:defRPr/>
              </a:pPr>
              <a:t>‹#›</a:t>
            </a:fld>
            <a:endParaRPr lang="en-US" altLang="zh-H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pPr>
              <a:defRPr/>
            </a:pPr>
            <a:endParaRPr lang="en-US" altLang="zh-HK"/>
          </a:p>
        </p:txBody>
      </p:sp>
      <p:sp>
        <p:nvSpPr>
          <p:cNvPr id="4" name="頁尾版面配置區 3"/>
          <p:cNvSpPr>
            <a:spLocks noGrp="1"/>
          </p:cNvSpPr>
          <p:nvPr>
            <p:ph type="ftr" sz="quarter" idx="11"/>
          </p:nvPr>
        </p:nvSpPr>
        <p:spPr/>
        <p:txBody>
          <a:bodyPr/>
          <a:lstStyle/>
          <a:p>
            <a:pPr>
              <a:defRPr/>
            </a:pPr>
            <a:endParaRPr lang="en-US" altLang="zh-HK"/>
          </a:p>
        </p:txBody>
      </p:sp>
      <p:sp>
        <p:nvSpPr>
          <p:cNvPr id="5" name="投影片編號版面配置區 4"/>
          <p:cNvSpPr>
            <a:spLocks noGrp="1"/>
          </p:cNvSpPr>
          <p:nvPr>
            <p:ph type="sldNum" sz="quarter" idx="12"/>
          </p:nvPr>
        </p:nvSpPr>
        <p:spPr/>
        <p:txBody>
          <a:bodyPr/>
          <a:lstStyle/>
          <a:p>
            <a:pPr>
              <a:defRPr/>
            </a:pPr>
            <a:fld id="{EEE4E370-649C-4438-AF11-ECF8C830AAAB}" type="slidenum">
              <a:rPr lang="en-US" altLang="zh-HK" smtClean="0"/>
              <a:pPr>
                <a:defRPr/>
              </a:pPr>
              <a:t>‹#›</a:t>
            </a:fld>
            <a:endParaRPr lang="en-US" altLang="zh-H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endParaRPr lang="en-US" altLang="zh-HK"/>
          </a:p>
        </p:txBody>
      </p:sp>
      <p:sp>
        <p:nvSpPr>
          <p:cNvPr id="3" name="頁尾版面配置區 2"/>
          <p:cNvSpPr>
            <a:spLocks noGrp="1"/>
          </p:cNvSpPr>
          <p:nvPr>
            <p:ph type="ftr" sz="quarter" idx="11"/>
          </p:nvPr>
        </p:nvSpPr>
        <p:spPr/>
        <p:txBody>
          <a:bodyPr/>
          <a:lstStyle/>
          <a:p>
            <a:pPr>
              <a:defRPr/>
            </a:pPr>
            <a:endParaRPr lang="en-US" altLang="zh-HK"/>
          </a:p>
        </p:txBody>
      </p:sp>
      <p:sp>
        <p:nvSpPr>
          <p:cNvPr id="4" name="投影片編號版面配置區 3"/>
          <p:cNvSpPr>
            <a:spLocks noGrp="1"/>
          </p:cNvSpPr>
          <p:nvPr>
            <p:ph type="sldNum" sz="quarter" idx="12"/>
          </p:nvPr>
        </p:nvSpPr>
        <p:spPr/>
        <p:txBody>
          <a:bodyPr/>
          <a:lstStyle/>
          <a:p>
            <a:pPr>
              <a:defRPr/>
            </a:pPr>
            <a:fld id="{6CC0ACCD-6264-4CAA-AECB-99FF331C3DFA}" type="slidenum">
              <a:rPr lang="en-US" altLang="zh-HK" smtClean="0"/>
              <a:pPr>
                <a:defRPr/>
              </a:pPr>
              <a:t>‹#›</a:t>
            </a:fld>
            <a:endParaRPr lang="en-US" altLang="zh-H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pPr>
              <a:defRPr/>
            </a:pPr>
            <a:endParaRPr lang="en-US" altLang="zh-HK"/>
          </a:p>
        </p:txBody>
      </p:sp>
      <p:sp>
        <p:nvSpPr>
          <p:cNvPr id="6" name="頁尾版面配置區 5"/>
          <p:cNvSpPr>
            <a:spLocks noGrp="1"/>
          </p:cNvSpPr>
          <p:nvPr>
            <p:ph type="ftr" sz="quarter" idx="11"/>
          </p:nvPr>
        </p:nvSpPr>
        <p:spPr/>
        <p:txBody>
          <a:bodyPr/>
          <a:lstStyle/>
          <a:p>
            <a:pPr>
              <a:defRPr/>
            </a:pPr>
            <a:endParaRPr lang="en-US" altLang="zh-HK"/>
          </a:p>
        </p:txBody>
      </p:sp>
      <p:sp>
        <p:nvSpPr>
          <p:cNvPr id="7" name="投影片編號版面配置區 6"/>
          <p:cNvSpPr>
            <a:spLocks noGrp="1"/>
          </p:cNvSpPr>
          <p:nvPr>
            <p:ph type="sldNum" sz="quarter" idx="12"/>
          </p:nvPr>
        </p:nvSpPr>
        <p:spPr/>
        <p:txBody>
          <a:bodyPr/>
          <a:lstStyle/>
          <a:p>
            <a:pPr>
              <a:defRPr/>
            </a:pPr>
            <a:fld id="{F750581E-ECB2-44A9-9DB0-C1A7A0699C70}" type="slidenum">
              <a:rPr lang="en-US" altLang="zh-HK" smtClean="0"/>
              <a:pPr>
                <a:defRPr/>
              </a:pPr>
              <a:t>‹#›</a:t>
            </a:fld>
            <a:endParaRPr lang="en-US" altLang="zh-H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pPr>
              <a:defRPr/>
            </a:pPr>
            <a:endParaRPr lang="en-US" altLang="zh-HK"/>
          </a:p>
        </p:txBody>
      </p:sp>
      <p:sp>
        <p:nvSpPr>
          <p:cNvPr id="6" name="頁尾版面配置區 5"/>
          <p:cNvSpPr>
            <a:spLocks noGrp="1"/>
          </p:cNvSpPr>
          <p:nvPr>
            <p:ph type="ftr" sz="quarter" idx="11"/>
          </p:nvPr>
        </p:nvSpPr>
        <p:spPr/>
        <p:txBody>
          <a:bodyPr/>
          <a:lstStyle/>
          <a:p>
            <a:pPr>
              <a:defRPr/>
            </a:pPr>
            <a:endParaRPr lang="en-US" altLang="zh-HK"/>
          </a:p>
        </p:txBody>
      </p:sp>
      <p:sp>
        <p:nvSpPr>
          <p:cNvPr id="7" name="投影片編號版面配置區 6"/>
          <p:cNvSpPr>
            <a:spLocks noGrp="1"/>
          </p:cNvSpPr>
          <p:nvPr>
            <p:ph type="sldNum" sz="quarter" idx="12"/>
          </p:nvPr>
        </p:nvSpPr>
        <p:spPr/>
        <p:txBody>
          <a:bodyPr/>
          <a:lstStyle/>
          <a:p>
            <a:pPr>
              <a:defRPr/>
            </a:pPr>
            <a:fld id="{B5ADA2C4-4CFB-4E8C-AE91-87816C641D0B}" type="slidenum">
              <a:rPr lang="en-US" altLang="zh-HK" smtClean="0"/>
              <a:pPr>
                <a:defRPr/>
              </a:pPr>
              <a:t>‹#›</a:t>
            </a:fld>
            <a:endParaRPr lang="en-US" altLang="zh-H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HK"/>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HK"/>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D7F7E5-605E-42CA-890B-8056F5B6D3F2}" type="slidenum">
              <a:rPr lang="en-US" altLang="zh-HK" smtClean="0"/>
              <a:pPr>
                <a:defRPr/>
              </a:pPr>
              <a:t>‹#›</a:t>
            </a:fld>
            <a:endParaRPr lang="en-US" altLang="zh-HK"/>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IOk9SVzqHsk" TargetMode="External"/><Relationship Id="rId1" Type="http://schemas.openxmlformats.org/officeDocument/2006/relationships/slideLayout" Target="../slideLayouts/slideLayout2.xml"/><Relationship Id="rId4" Type="http://schemas.openxmlformats.org/officeDocument/2006/relationships/hyperlink" Target="https://www.youtube.com/watch?v=s6xkS3_uXp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01國際冰壺學院\中華民國冰壺協會\冰壺協會品牌設計\2018中華民國冰壺協會logo-04.jpg"/>
          <p:cNvPicPr>
            <a:picLocks noChangeAspect="1" noChangeArrowheads="1"/>
          </p:cNvPicPr>
          <p:nvPr/>
        </p:nvPicPr>
        <p:blipFill>
          <a:blip r:embed="rId2" cstate="print"/>
          <a:srcRect/>
          <a:stretch>
            <a:fillRect/>
          </a:stretch>
        </p:blipFill>
        <p:spPr bwMode="auto">
          <a:xfrm>
            <a:off x="2988267" y="452177"/>
            <a:ext cx="3167467" cy="2112727"/>
          </a:xfrm>
          <a:prstGeom prst="rect">
            <a:avLst/>
          </a:prstGeom>
          <a:noFill/>
        </p:spPr>
      </p:pic>
      <p:sp>
        <p:nvSpPr>
          <p:cNvPr id="14" name="矩形 13"/>
          <p:cNvSpPr/>
          <p:nvPr/>
        </p:nvSpPr>
        <p:spPr>
          <a:xfrm>
            <a:off x="1093921" y="2708920"/>
            <a:ext cx="7164141" cy="1661993"/>
          </a:xfrm>
          <a:prstGeom prst="rect">
            <a:avLst/>
          </a:prstGeom>
        </p:spPr>
        <p:txBody>
          <a:bodyPr wrap="none">
            <a:spAutoFit/>
          </a:bodyPr>
          <a:lstStyle/>
          <a:p>
            <a:pPr algn="ctr" eaLnBrk="1" hangingPunct="1">
              <a:lnSpc>
                <a:spcPct val="150000"/>
              </a:lnSpc>
              <a:buFont typeface="Arial" panose="020B0604020202020204" pitchFamily="34" charset="0"/>
              <a:buNone/>
              <a:defRPr/>
            </a:pPr>
            <a:r>
              <a:rPr lang="en-US" altLang="zh-TW" sz="2800" b="0" kern="100" dirty="0">
                <a:latin typeface="Adobe 黑体 Std R" pitchFamily="34" charset="-128"/>
                <a:ea typeface="Adobe 黑体 Std R" pitchFamily="34" charset="-128"/>
              </a:rPr>
              <a:t>107</a:t>
            </a:r>
            <a:r>
              <a:rPr lang="zh-TW" altLang="zh-TW" sz="2800" b="0" kern="100" dirty="0">
                <a:latin typeface="Adobe 黑体 Std R" pitchFamily="34" charset="-128"/>
                <a:ea typeface="Adobe 黑体 Std R" pitchFamily="34" charset="-128"/>
              </a:rPr>
              <a:t>年</a:t>
            </a:r>
            <a:r>
              <a:rPr lang="zh-TW" altLang="zh-TW" sz="2800" b="0" kern="100" dirty="0" smtClean="0">
                <a:latin typeface="Adobe 黑体 Std R" pitchFamily="34" charset="-128"/>
                <a:ea typeface="Adobe 黑体 Std R" pitchFamily="34" charset="-128"/>
              </a:rPr>
              <a:t>運動</a:t>
            </a:r>
            <a:r>
              <a:rPr lang="en-US" altLang="zh-TW" sz="4000" b="0" kern="100" spc="600" dirty="0" err="1" smtClean="0">
                <a:latin typeface="Lucida Calligraphy" pitchFamily="66" charset="0"/>
                <a:ea typeface="Adobe 黑体 Std R" pitchFamily="34" charset="-128"/>
                <a:cs typeface="MoolBoran" pitchFamily="34" charset="0"/>
              </a:rPr>
              <a:t>i</a:t>
            </a:r>
            <a:r>
              <a:rPr lang="zh-TW" altLang="zh-TW" sz="2800" b="0" kern="100" dirty="0" smtClean="0">
                <a:latin typeface="Adobe 黑体 Std R" pitchFamily="34" charset="-128"/>
                <a:ea typeface="Adobe 黑体 Std R" pitchFamily="34" charset="-128"/>
              </a:rPr>
              <a:t>臺灣</a:t>
            </a:r>
            <a:r>
              <a:rPr lang="zh-TW" altLang="zh-TW" sz="2800" b="0" kern="100" dirty="0">
                <a:latin typeface="Adobe 黑体 Std R" pitchFamily="34" charset="-128"/>
                <a:ea typeface="Adobe 黑体 Std R" pitchFamily="34" charset="-128"/>
              </a:rPr>
              <a:t>計畫全民運動推廣研習</a:t>
            </a:r>
            <a:r>
              <a:rPr lang="zh-TW" altLang="zh-TW" sz="2800" b="0" kern="100" dirty="0" smtClean="0">
                <a:latin typeface="Adobe 黑体 Std R" pitchFamily="34" charset="-128"/>
                <a:ea typeface="Adobe 黑体 Std R" pitchFamily="34" charset="-128"/>
              </a:rPr>
              <a:t>會議</a:t>
            </a:r>
            <a:endParaRPr lang="en-US" altLang="zh-TW" sz="2800" b="0" kern="100" dirty="0" smtClean="0">
              <a:latin typeface="Adobe 黑体 Std R" pitchFamily="34" charset="-128"/>
              <a:ea typeface="Adobe 黑体 Std R" pitchFamily="34" charset="-128"/>
            </a:endParaRPr>
          </a:p>
          <a:p>
            <a:pPr algn="ctr">
              <a:lnSpc>
                <a:spcPct val="150000"/>
              </a:lnSpc>
              <a:defRPr/>
            </a:pPr>
            <a:r>
              <a:rPr lang="zh-TW" altLang="en-US" sz="2800" b="0" dirty="0" smtClean="0">
                <a:solidFill>
                  <a:srgbClr val="222222"/>
                </a:solidFill>
                <a:latin typeface="Adobe 黑体 Std R" pitchFamily="34" charset="-128"/>
                <a:ea typeface="Adobe 黑体 Std R" pitchFamily="34" charset="-128"/>
              </a:rPr>
              <a:t>「社區運動推動實務」</a:t>
            </a:r>
            <a:endParaRPr lang="zh-TW" altLang="en-US" sz="2800" b="0" dirty="0" smtClean="0">
              <a:latin typeface="Adobe 黑体 Std R" pitchFamily="34" charset="-128"/>
              <a:ea typeface="Adobe 黑体 Std R" pitchFamily="34" charset="-128"/>
            </a:endParaRPr>
          </a:p>
        </p:txBody>
      </p:sp>
      <p:grpSp>
        <p:nvGrpSpPr>
          <p:cNvPr id="17" name="群組 9"/>
          <p:cNvGrpSpPr/>
          <p:nvPr/>
        </p:nvGrpSpPr>
        <p:grpSpPr>
          <a:xfrm>
            <a:off x="0" y="5332468"/>
            <a:ext cx="9540552" cy="1525532"/>
            <a:chOff x="0" y="3429000"/>
            <a:chExt cx="9005648" cy="1440001"/>
          </a:xfrm>
        </p:grpSpPr>
        <p:pic>
          <p:nvPicPr>
            <p:cNvPr id="18" name="Picture 4" descr="F:\01國際冰壺學院\冰壺簡介\冰壺介紹全系列\國際冰壺運動\sp-curling-a-20170221-e1487598036206.jpg"/>
            <p:cNvPicPr>
              <a:picLocks noChangeAspect="1" noChangeArrowheads="1"/>
            </p:cNvPicPr>
            <p:nvPr/>
          </p:nvPicPr>
          <p:blipFill>
            <a:blip r:embed="rId3" cstate="print"/>
            <a:srcRect/>
            <a:stretch>
              <a:fillRect/>
            </a:stretch>
          </p:blipFill>
          <p:spPr bwMode="auto">
            <a:xfrm>
              <a:off x="0" y="3429000"/>
              <a:ext cx="2064517" cy="1440000"/>
            </a:xfrm>
            <a:prstGeom prst="rect">
              <a:avLst/>
            </a:prstGeom>
            <a:noFill/>
          </p:spPr>
        </p:pic>
        <p:pic>
          <p:nvPicPr>
            <p:cNvPr id="19" name="Picture 5" descr="F:\01國際冰壺學院\冰壺簡介\冰壺介紹全系列\國際冰壺運動\curling-1.jpg"/>
            <p:cNvPicPr>
              <a:picLocks noChangeAspect="1" noChangeArrowheads="1"/>
            </p:cNvPicPr>
            <p:nvPr/>
          </p:nvPicPr>
          <p:blipFill>
            <a:blip r:embed="rId4" cstate="print"/>
            <a:srcRect/>
            <a:stretch>
              <a:fillRect/>
            </a:stretch>
          </p:blipFill>
          <p:spPr bwMode="auto">
            <a:xfrm>
              <a:off x="2051720" y="3429001"/>
              <a:ext cx="2447590" cy="1440000"/>
            </a:xfrm>
            <a:prstGeom prst="rect">
              <a:avLst/>
            </a:prstGeom>
            <a:noFill/>
          </p:spPr>
        </p:pic>
        <p:pic>
          <p:nvPicPr>
            <p:cNvPr id="20" name="Picture 6" descr="F:\01國際冰壺學院\冰壺簡介\冰壺介紹全系列\國際冰壺運動\200503240064_970012.jpeg"/>
            <p:cNvPicPr>
              <a:picLocks noChangeAspect="1" noChangeArrowheads="1"/>
            </p:cNvPicPr>
            <p:nvPr/>
          </p:nvPicPr>
          <p:blipFill>
            <a:blip r:embed="rId5" cstate="print"/>
            <a:srcRect/>
            <a:stretch>
              <a:fillRect/>
            </a:stretch>
          </p:blipFill>
          <p:spPr bwMode="auto">
            <a:xfrm>
              <a:off x="4499992" y="3429001"/>
              <a:ext cx="1807059" cy="1440000"/>
            </a:xfrm>
            <a:prstGeom prst="rect">
              <a:avLst/>
            </a:prstGeom>
            <a:noFill/>
          </p:spPr>
        </p:pic>
        <p:pic>
          <p:nvPicPr>
            <p:cNvPr id="21" name="Picture 7" descr="F:\01國際冰壺學院\冰壺簡介\冰壺介紹全系列\國際冰壺運動\WJ-2017-Tardi-YOG-2016-FI.jpg"/>
            <p:cNvPicPr>
              <a:picLocks noChangeAspect="1" noChangeArrowheads="1"/>
            </p:cNvPicPr>
            <p:nvPr/>
          </p:nvPicPr>
          <p:blipFill>
            <a:blip r:embed="rId6" cstate="print"/>
            <a:srcRect/>
            <a:stretch>
              <a:fillRect/>
            </a:stretch>
          </p:blipFill>
          <p:spPr bwMode="auto">
            <a:xfrm>
              <a:off x="6300192" y="3429001"/>
              <a:ext cx="2705456" cy="1440000"/>
            </a:xfrm>
            <a:prstGeom prst="rect">
              <a:avLst/>
            </a:prstGeom>
            <a:noFill/>
          </p:spPr>
        </p:pic>
      </p:grpSp>
      <p:sp>
        <p:nvSpPr>
          <p:cNvPr id="15" name="文字方塊 4"/>
          <p:cNvSpPr txBox="1">
            <a:spLocks noChangeArrowheads="1"/>
          </p:cNvSpPr>
          <p:nvPr/>
        </p:nvSpPr>
        <p:spPr bwMode="auto">
          <a:xfrm>
            <a:off x="3038488" y="4653136"/>
            <a:ext cx="3067025" cy="400110"/>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2000" b="0" dirty="0">
                <a:latin typeface="Adobe 黑体 Std R" pitchFamily="34" charset="-128"/>
                <a:ea typeface="Adobe 黑体 Std R" pitchFamily="34" charset="-128"/>
              </a:rPr>
              <a:t>與談</a:t>
            </a:r>
            <a:r>
              <a:rPr lang="zh-TW" altLang="en-US" sz="2000" b="0" dirty="0" smtClean="0">
                <a:latin typeface="Adobe 黑体 Std R" pitchFamily="34" charset="-128"/>
                <a:ea typeface="Adobe 黑体 Std R" pitchFamily="34" charset="-128"/>
              </a:rPr>
              <a:t>人 </a:t>
            </a:r>
            <a:r>
              <a:rPr lang="en-US" altLang="zh-TW" sz="2000" b="0" dirty="0" smtClean="0">
                <a:latin typeface="Adobe 黑体 Std R" pitchFamily="34" charset="-128"/>
                <a:ea typeface="Adobe 黑体 Std R" pitchFamily="34" charset="-128"/>
              </a:rPr>
              <a:t>:</a:t>
            </a:r>
            <a:r>
              <a:rPr lang="zh-TW" altLang="en-US" sz="2000" b="0" dirty="0" smtClean="0">
                <a:latin typeface="Adobe 黑体 Std R" pitchFamily="34" charset="-128"/>
                <a:ea typeface="Adobe 黑体 Std R" pitchFamily="34" charset="-128"/>
              </a:rPr>
              <a:t> 歐</a:t>
            </a:r>
            <a:r>
              <a:rPr lang="zh-TW" altLang="en-US" sz="2000" b="0" dirty="0">
                <a:latin typeface="Adobe 黑体 Std R" pitchFamily="34" charset="-128"/>
                <a:ea typeface="Adobe 黑体 Std R" pitchFamily="34" charset="-128"/>
              </a:rPr>
              <a:t>陽立民 理事長</a:t>
            </a: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2"/>
          <p:cNvSpPr>
            <a:spLocks noChangeArrowheads="1" noChangeShapeType="1" noTextEdit="1"/>
          </p:cNvSpPr>
          <p:nvPr/>
        </p:nvSpPr>
        <p:spPr bwMode="auto">
          <a:xfrm>
            <a:off x="3181350" y="980728"/>
            <a:ext cx="278130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HK" altLang="en-US" sz="4400" b="0" dirty="0">
                <a:solidFill>
                  <a:schemeClr val="tx2">
                    <a:lumMod val="75000"/>
                  </a:schemeClr>
                </a:solidFill>
                <a:latin typeface="Adobe 黑体 Std R" pitchFamily="34" charset="-128"/>
                <a:ea typeface="Adobe 黑体 Std R" pitchFamily="34" charset="-128"/>
              </a:rPr>
              <a:t>比賽場地</a:t>
            </a:r>
          </a:p>
        </p:txBody>
      </p:sp>
      <p:pic>
        <p:nvPicPr>
          <p:cNvPr id="7" name="Picture 3"/>
          <p:cNvPicPr>
            <a:picLocks noChangeAspect="1" noChangeArrowheads="1"/>
          </p:cNvPicPr>
          <p:nvPr/>
        </p:nvPicPr>
        <p:blipFill rotWithShape="1">
          <a:blip r:embed="rId2" cstate="print"/>
          <a:srcRect t="6777" b="6777"/>
          <a:stretch/>
        </p:blipFill>
        <p:spPr bwMode="auto">
          <a:xfrm>
            <a:off x="878659" y="1901000"/>
            <a:ext cx="7386683" cy="4408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2"/>
          <p:cNvSpPr>
            <a:spLocks noChangeArrowheads="1" noChangeShapeType="1" noTextEdit="1"/>
          </p:cNvSpPr>
          <p:nvPr/>
        </p:nvSpPr>
        <p:spPr bwMode="auto">
          <a:xfrm>
            <a:off x="3181350" y="980728"/>
            <a:ext cx="278130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4400" b="0" dirty="0" smtClean="0">
                <a:solidFill>
                  <a:schemeClr val="tx2">
                    <a:lumMod val="75000"/>
                  </a:schemeClr>
                </a:solidFill>
                <a:latin typeface="Adobe 黑体 Std R" pitchFamily="34" charset="-128"/>
                <a:ea typeface="Adobe 黑体 Std R" pitchFamily="34" charset="-128"/>
              </a:rPr>
              <a:t>冰壺賽道</a:t>
            </a:r>
            <a:endParaRPr lang="zh-HK" altLang="en-US" sz="4400" b="0" dirty="0">
              <a:solidFill>
                <a:schemeClr val="tx2">
                  <a:lumMod val="75000"/>
                </a:schemeClr>
              </a:solidFill>
              <a:latin typeface="Adobe 黑体 Std R" pitchFamily="34" charset="-128"/>
              <a:ea typeface="Adobe 黑体 Std R" pitchFamily="34" charset="-128"/>
            </a:endParaRPr>
          </a:p>
        </p:txBody>
      </p:sp>
      <p:sp>
        <p:nvSpPr>
          <p:cNvPr id="21506" name="Rectangle 3"/>
          <p:cNvSpPr>
            <a:spLocks noChangeArrowheads="1"/>
          </p:cNvSpPr>
          <p:nvPr/>
        </p:nvSpPr>
        <p:spPr bwMode="auto">
          <a:xfrm>
            <a:off x="755576" y="1772816"/>
            <a:ext cx="5715000" cy="1339726"/>
          </a:xfrm>
          <a:prstGeom prst="rect">
            <a:avLst/>
          </a:prstGeom>
          <a:noFill/>
          <a:ln w="9525">
            <a:noFill/>
            <a:miter lim="800000"/>
            <a:headEnd/>
            <a:tailEnd/>
          </a:ln>
        </p:spPr>
        <p:txBody>
          <a:bodyPr>
            <a:spAutoFit/>
          </a:bodyPr>
          <a:lstStyle/>
          <a:p>
            <a:pPr marL="342900" indent="-342900">
              <a:lnSpc>
                <a:spcPts val="3300"/>
              </a:lnSpc>
              <a:buFont typeface="Wingdings" pitchFamily="2" charset="2"/>
              <a:buChar char="l"/>
            </a:pPr>
            <a:r>
              <a:rPr lang="zh-TW" altLang="en-GB" b="0" dirty="0">
                <a:solidFill>
                  <a:srgbClr val="000000"/>
                </a:solidFill>
                <a:latin typeface="Adobe 黑体 Std R" pitchFamily="34" charset="-128"/>
                <a:ea typeface="Adobe 黑体 Std R" pitchFamily="34" charset="-128"/>
                <a:cs typeface="Arial" charset="0"/>
              </a:rPr>
              <a:t>比賽的冰道大約長 44</a:t>
            </a:r>
            <a:r>
              <a:rPr lang="en-GB" altLang="zh-TW" b="0" dirty="0">
                <a:solidFill>
                  <a:srgbClr val="000000"/>
                </a:solidFill>
                <a:latin typeface="Adobe 黑体 Std R" pitchFamily="34" charset="-128"/>
                <a:ea typeface="Adobe 黑体 Std R" pitchFamily="34" charset="-128"/>
                <a:cs typeface="Arial" charset="0"/>
              </a:rPr>
              <a:t>.5</a:t>
            </a:r>
            <a:r>
              <a:rPr lang="zh-TW" altLang="en-GB" b="0" dirty="0">
                <a:solidFill>
                  <a:srgbClr val="000000"/>
                </a:solidFill>
                <a:latin typeface="Adobe 黑体 Std R" pitchFamily="34" charset="-128"/>
                <a:ea typeface="Adobe 黑体 Std R" pitchFamily="34" charset="-128"/>
                <a:cs typeface="Arial" charset="0"/>
              </a:rPr>
              <a:t>米 寬度7.5米</a:t>
            </a:r>
            <a:endParaRPr lang="en-US" altLang="zh-TW" b="0" dirty="0">
              <a:solidFill>
                <a:srgbClr val="000000"/>
              </a:solidFill>
              <a:latin typeface="Adobe 黑体 Std R" pitchFamily="34" charset="-128"/>
              <a:ea typeface="Adobe 黑体 Std R" pitchFamily="34" charset="-128"/>
              <a:cs typeface="Arial" charset="0"/>
            </a:endParaRPr>
          </a:p>
          <a:p>
            <a:pPr marL="342900" indent="-342900">
              <a:lnSpc>
                <a:spcPts val="3300"/>
              </a:lnSpc>
              <a:buFont typeface="Wingdings" pitchFamily="2" charset="2"/>
              <a:buChar char="l"/>
            </a:pPr>
            <a:r>
              <a:rPr lang="zh-TW" altLang="en-GB" b="0" dirty="0">
                <a:solidFill>
                  <a:srgbClr val="000000"/>
                </a:solidFill>
                <a:latin typeface="Adobe 黑体 Std R" pitchFamily="34" charset="-128"/>
                <a:ea typeface="Adobe 黑体 Std R" pitchFamily="34" charset="-128"/>
                <a:cs typeface="Arial" charset="0"/>
              </a:rPr>
              <a:t>冰面有一層覆蓋著特製的小顆粒 </a:t>
            </a:r>
            <a:endParaRPr lang="en-US" altLang="zh-TW" b="0" dirty="0">
              <a:solidFill>
                <a:srgbClr val="000000"/>
              </a:solidFill>
              <a:latin typeface="Adobe 黑体 Std R" pitchFamily="34" charset="-128"/>
              <a:ea typeface="Adobe 黑体 Std R" pitchFamily="34" charset="-128"/>
              <a:cs typeface="Arial" charset="0"/>
            </a:endParaRPr>
          </a:p>
          <a:p>
            <a:pPr marL="342900" indent="-342900">
              <a:lnSpc>
                <a:spcPts val="3300"/>
              </a:lnSpc>
              <a:buFont typeface="Wingdings" pitchFamily="2" charset="2"/>
              <a:buChar char="l"/>
            </a:pPr>
            <a:r>
              <a:rPr lang="zh-TW" altLang="en-GB" b="0" dirty="0">
                <a:solidFill>
                  <a:srgbClr val="000000"/>
                </a:solidFill>
                <a:latin typeface="Adobe 黑体 Std R" pitchFamily="34" charset="-128"/>
                <a:ea typeface="Adobe 黑体 Std R" pitchFamily="34" charset="-128"/>
                <a:cs typeface="Arial" charset="0"/>
              </a:rPr>
              <a:t>使冰壺滑行得流暢</a:t>
            </a:r>
            <a:r>
              <a:rPr lang="en-GB" altLang="zh-TW" b="0" dirty="0">
                <a:solidFill>
                  <a:srgbClr val="000000"/>
                </a:solidFill>
                <a:latin typeface="Adobe 黑体 Std R" pitchFamily="34" charset="-128"/>
                <a:ea typeface="Adobe 黑体 Std R" pitchFamily="34" charset="-128"/>
                <a:cs typeface="Arial" charset="0"/>
              </a:rPr>
              <a:t> </a:t>
            </a:r>
          </a:p>
        </p:txBody>
      </p:sp>
      <p:pic>
        <p:nvPicPr>
          <p:cNvPr id="21507" name="Picture 4" descr="Curling_rink_om"/>
          <p:cNvPicPr preferRelativeResize="0">
            <a:picLocks noChangeAspect="1" noChangeArrowheads="1"/>
          </p:cNvPicPr>
          <p:nvPr/>
        </p:nvPicPr>
        <p:blipFill>
          <a:blip r:embed="rId2" cstate="print"/>
          <a:stretch>
            <a:fillRect/>
          </a:stretch>
        </p:blipFill>
        <p:spPr bwMode="auto">
          <a:xfrm>
            <a:off x="6876256" y="908720"/>
            <a:ext cx="2088232" cy="5777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Users\USER\Downloads\國際冰壺學院\冰壺簡介\冰壺介紹全系列\冰壺與地板冰壺介紹\curling-2.jpg"/>
          <p:cNvPicPr>
            <a:picLocks noChangeAspect="1" noChangeArrowheads="1"/>
          </p:cNvPicPr>
          <p:nvPr/>
        </p:nvPicPr>
        <p:blipFill>
          <a:blip r:embed="rId3" cstate="print"/>
          <a:srcRect/>
          <a:stretch>
            <a:fillRect/>
          </a:stretch>
        </p:blipFill>
        <p:spPr bwMode="auto">
          <a:xfrm>
            <a:off x="755576" y="3212976"/>
            <a:ext cx="4608512" cy="2594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53" name="Picture 5" descr="images (1)"/>
          <p:cNvPicPr>
            <a:picLocks noChangeAspect="1" noChangeArrowheads="1"/>
          </p:cNvPicPr>
          <p:nvPr/>
        </p:nvPicPr>
        <p:blipFill>
          <a:blip r:embed="rId4" cstate="print">
            <a:extLst/>
          </a:blip>
          <a:stretch>
            <a:fillRect/>
          </a:stretch>
        </p:blipFill>
        <p:spPr bwMode="auto">
          <a:xfrm>
            <a:off x="3995936" y="4653138"/>
            <a:ext cx="2714625" cy="1685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1026"/>
          <p:cNvSpPr>
            <a:spLocks noChangeArrowheads="1" noChangeShapeType="1" noTextEdit="1"/>
          </p:cNvSpPr>
          <p:nvPr/>
        </p:nvSpPr>
        <p:spPr bwMode="auto">
          <a:xfrm>
            <a:off x="2705100" y="1001291"/>
            <a:ext cx="373380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HK" altLang="en-US" sz="4400" b="0" dirty="0">
                <a:solidFill>
                  <a:schemeClr val="tx2">
                    <a:lumMod val="75000"/>
                  </a:schemeClr>
                </a:solidFill>
                <a:latin typeface="Adobe 黑体 Std R" pitchFamily="34" charset="-128"/>
                <a:ea typeface="Adobe 黑体 Std R" pitchFamily="34" charset="-128"/>
              </a:rPr>
              <a:t>冰壺的裝備</a:t>
            </a:r>
          </a:p>
        </p:txBody>
      </p:sp>
      <p:grpSp>
        <p:nvGrpSpPr>
          <p:cNvPr id="8" name="群組 7"/>
          <p:cNvGrpSpPr/>
          <p:nvPr/>
        </p:nvGrpSpPr>
        <p:grpSpPr>
          <a:xfrm>
            <a:off x="630238" y="2492896"/>
            <a:ext cx="7883525" cy="3341688"/>
            <a:chOff x="767060" y="2492896"/>
            <a:chExt cx="7883525" cy="3341688"/>
          </a:xfrm>
        </p:grpSpPr>
        <p:pic>
          <p:nvPicPr>
            <p:cNvPr id="26631" name="Picture 1031" descr="src"/>
            <p:cNvPicPr>
              <a:picLocks noChangeAspect="1" noChangeArrowheads="1"/>
            </p:cNvPicPr>
            <p:nvPr/>
          </p:nvPicPr>
          <p:blipFill>
            <a:blip r:embed="rId2" cstate="print"/>
            <a:srcRect/>
            <a:stretch>
              <a:fillRect/>
            </a:stretch>
          </p:blipFill>
          <p:spPr bwMode="auto">
            <a:xfrm>
              <a:off x="767060" y="2492896"/>
              <a:ext cx="5245100" cy="3341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6632" name="Picture 1032" descr="20130319161356255625"/>
            <p:cNvPicPr>
              <a:picLocks noChangeAspect="1" noChangeArrowheads="1"/>
            </p:cNvPicPr>
            <p:nvPr/>
          </p:nvPicPr>
          <p:blipFill rotWithShape="1">
            <a:blip r:embed="rId3" cstate="print"/>
            <a:srcRect l="6522" r="18914"/>
            <a:stretch/>
          </p:blipFill>
          <p:spPr bwMode="auto">
            <a:xfrm>
              <a:off x="6012160" y="2492896"/>
              <a:ext cx="2638425" cy="3341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
        <p:nvSpPr>
          <p:cNvPr id="22533" name="文字方塊 1"/>
          <p:cNvSpPr txBox="1">
            <a:spLocks noChangeArrowheads="1"/>
          </p:cNvSpPr>
          <p:nvPr/>
        </p:nvSpPr>
        <p:spPr bwMode="auto">
          <a:xfrm>
            <a:off x="1403648" y="1886749"/>
            <a:ext cx="1440135" cy="461665"/>
          </a:xfrm>
          <a:prstGeom prst="rect">
            <a:avLst/>
          </a:prstGeom>
          <a:noFill/>
          <a:ln w="9525">
            <a:noFill/>
            <a:miter lim="800000"/>
            <a:headEnd/>
            <a:tailEnd/>
          </a:ln>
        </p:spPr>
        <p:txBody>
          <a:bodyPr wrap="square">
            <a:spAutoFit/>
          </a:bodyPr>
          <a:lstStyle/>
          <a:p>
            <a:r>
              <a:rPr lang="zh-HK" altLang="en-US" b="0" dirty="0">
                <a:solidFill>
                  <a:srgbClr val="000000"/>
                </a:solidFill>
                <a:latin typeface="Adobe 黑体 Std R" pitchFamily="34" charset="-128"/>
                <a:ea typeface="Adobe 黑体 Std R" pitchFamily="34" charset="-128"/>
                <a:cs typeface="Arial" charset="0"/>
              </a:rPr>
              <a:t>冰壺刷</a:t>
            </a:r>
            <a:endParaRPr lang="zh-HK" altLang="en-US" b="0" dirty="0">
              <a:latin typeface="Adobe 黑体 Std R" pitchFamily="34" charset="-128"/>
              <a:ea typeface="Adobe 黑体 Std R" pitchFamily="34" charset="-128"/>
            </a:endParaRPr>
          </a:p>
        </p:txBody>
      </p:sp>
      <p:sp>
        <p:nvSpPr>
          <p:cNvPr id="22534" name="文字方塊 10"/>
          <p:cNvSpPr txBox="1">
            <a:spLocks noChangeArrowheads="1"/>
          </p:cNvSpPr>
          <p:nvPr/>
        </p:nvSpPr>
        <p:spPr bwMode="auto">
          <a:xfrm>
            <a:off x="6588224" y="1886749"/>
            <a:ext cx="1266825" cy="461665"/>
          </a:xfrm>
          <a:prstGeom prst="rect">
            <a:avLst/>
          </a:prstGeom>
          <a:noFill/>
          <a:ln w="9525">
            <a:noFill/>
            <a:miter lim="800000"/>
            <a:headEnd/>
            <a:tailEnd/>
          </a:ln>
        </p:spPr>
        <p:txBody>
          <a:bodyPr>
            <a:spAutoFit/>
          </a:bodyPr>
          <a:lstStyle/>
          <a:p>
            <a:r>
              <a:rPr lang="zh-HK" altLang="en-US" b="0" dirty="0">
                <a:solidFill>
                  <a:srgbClr val="000000"/>
                </a:solidFill>
                <a:latin typeface="Adobe 黑体 Std R" pitchFamily="34" charset="-128"/>
                <a:ea typeface="Adobe 黑体 Std R" pitchFamily="34" charset="-128"/>
                <a:cs typeface="Arial" charset="0"/>
              </a:rPr>
              <a:t>冰壺</a:t>
            </a:r>
            <a:r>
              <a:rPr lang="zh-TW" altLang="en-US" b="0" dirty="0">
                <a:solidFill>
                  <a:srgbClr val="000000"/>
                </a:solidFill>
                <a:latin typeface="Adobe 黑体 Std R" pitchFamily="34" charset="-128"/>
                <a:ea typeface="Adobe 黑体 Std R" pitchFamily="34" charset="-128"/>
                <a:cs typeface="Arial" charset="0"/>
              </a:rPr>
              <a:t>鞋</a:t>
            </a:r>
            <a:endParaRPr lang="zh-HK" altLang="en-US" b="0" dirty="0">
              <a:latin typeface="Adobe 黑体 Std R" pitchFamily="34" charset="-128"/>
              <a:ea typeface="Adobe 黑体 Std R" pitchFamily="34" charset="-128"/>
            </a:endParaRPr>
          </a:p>
        </p:txBody>
      </p:sp>
      <p:sp>
        <p:nvSpPr>
          <p:cNvPr id="22535" name="文字方塊 11"/>
          <p:cNvSpPr txBox="1">
            <a:spLocks noChangeArrowheads="1"/>
          </p:cNvSpPr>
          <p:nvPr/>
        </p:nvSpPr>
        <p:spPr bwMode="auto">
          <a:xfrm>
            <a:off x="4139952" y="1887215"/>
            <a:ext cx="958850" cy="461665"/>
          </a:xfrm>
          <a:prstGeom prst="rect">
            <a:avLst/>
          </a:prstGeom>
          <a:noFill/>
          <a:ln w="9525">
            <a:noFill/>
            <a:miter lim="800000"/>
            <a:headEnd/>
            <a:tailEnd/>
          </a:ln>
        </p:spPr>
        <p:txBody>
          <a:bodyPr>
            <a:spAutoFit/>
          </a:bodyPr>
          <a:lstStyle/>
          <a:p>
            <a:r>
              <a:rPr lang="zh-HK" altLang="en-US" b="0" dirty="0">
                <a:solidFill>
                  <a:srgbClr val="000000"/>
                </a:solidFill>
                <a:latin typeface="Adobe 黑体 Std R" pitchFamily="34" charset="-128"/>
                <a:ea typeface="Adobe 黑体 Std R" pitchFamily="34" charset="-128"/>
                <a:cs typeface="Arial" charset="0"/>
              </a:rPr>
              <a:t>冰壺</a:t>
            </a:r>
            <a:endParaRPr lang="zh-HK" altLang="en-US" b="0" dirty="0">
              <a:latin typeface="Adobe 黑体 Std R" pitchFamily="34" charset="-128"/>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Skip of Mordern curling-playing"/>
          <p:cNvPicPr>
            <a:picLocks noGrp="1" noChangeAspect="1" noChangeArrowheads="1"/>
          </p:cNvPicPr>
          <p:nvPr>
            <p:ph/>
          </p:nvPr>
        </p:nvPicPr>
        <p:blipFill>
          <a:blip r:embed="rId2" cstate="print"/>
          <a:stretch>
            <a:fillRect/>
          </a:stretch>
        </p:blipFill>
        <p:spPr>
          <a:xfrm>
            <a:off x="137250" y="2458410"/>
            <a:ext cx="8899246" cy="2872909"/>
          </a:xfrm>
          <a:prstGeom prst="rect">
            <a:avLst/>
          </a:prstGeom>
          <a:noFill/>
          <a:ln>
            <a:noFill/>
          </a:ln>
        </p:spPr>
      </p:pic>
      <p:sp>
        <p:nvSpPr>
          <p:cNvPr id="3" name="WordArt 4"/>
          <p:cNvSpPr>
            <a:spLocks noChangeArrowheads="1" noChangeShapeType="1" noTextEdit="1"/>
          </p:cNvSpPr>
          <p:nvPr/>
        </p:nvSpPr>
        <p:spPr bwMode="auto">
          <a:xfrm>
            <a:off x="935597" y="1052736"/>
            <a:ext cx="7272807" cy="648072"/>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冰壺計分  </a:t>
            </a:r>
            <a:r>
              <a:rPr lang="en-US" altLang="zh-TW" sz="2800" b="0" dirty="0" smtClean="0">
                <a:solidFill>
                  <a:schemeClr val="tx2">
                    <a:lumMod val="75000"/>
                  </a:schemeClr>
                </a:solidFill>
                <a:latin typeface="Adobe 黑体 Std R" pitchFamily="34" charset="-128"/>
                <a:ea typeface="Adobe 黑体 Std R" pitchFamily="34" charset="-128"/>
              </a:rPr>
              <a:t>Curling Scoring Examples</a:t>
            </a:r>
            <a:endParaRPr lang="zh-HK" altLang="en-US" sz="2800" b="0" dirty="0">
              <a:solidFill>
                <a:schemeClr val="tx2">
                  <a:lumMod val="75000"/>
                </a:schemeClr>
              </a:solidFill>
              <a:latin typeface="Adobe 黑体 Std R" pitchFamily="34" charset="-128"/>
              <a:ea typeface="Adobe 黑体 Std R" pitchFamily="34" charset="-128"/>
            </a:endParaRPr>
          </a:p>
        </p:txBody>
      </p:sp>
      <p:sp>
        <p:nvSpPr>
          <p:cNvPr id="4" name="文字方塊 2"/>
          <p:cNvSpPr txBox="1">
            <a:spLocks noChangeArrowheads="1"/>
          </p:cNvSpPr>
          <p:nvPr/>
        </p:nvSpPr>
        <p:spPr bwMode="auto">
          <a:xfrm>
            <a:off x="1007579" y="1619508"/>
            <a:ext cx="7128842" cy="369332"/>
          </a:xfrm>
          <a:prstGeom prst="rect">
            <a:avLst/>
          </a:prstGeom>
          <a:noFill/>
          <a:ln w="9525">
            <a:noFill/>
            <a:miter lim="800000"/>
            <a:headEnd/>
            <a:tailEnd/>
          </a:ln>
        </p:spPr>
        <p:txBody>
          <a:bodyPr wrap="square">
            <a:spAutoFit/>
          </a:bodyPr>
          <a:lstStyle/>
          <a:p>
            <a:pPr marL="342900" indent="-342900" algn="ctr">
              <a:spcBef>
                <a:spcPts val="600"/>
              </a:spcBef>
            </a:pPr>
            <a:r>
              <a:rPr lang="zh-TW" altLang="en-US" sz="1800" b="0" dirty="0" smtClean="0">
                <a:latin typeface="Adobe 黑体 Std R" pitchFamily="34" charset="-128"/>
                <a:ea typeface="Adobe 黑体 Std R" pitchFamily="34" charset="-128"/>
              </a:rPr>
              <a:t>兩隊的壺以最接近大本營圓心來判定該局勝負和分數</a:t>
            </a:r>
            <a:endParaRPr lang="zh-TW" altLang="en-US" sz="1800" b="0" dirty="0">
              <a:solidFill>
                <a:srgbClr val="000000"/>
              </a:solidFill>
              <a:latin typeface="Adobe 黑体 Std R" pitchFamily="34" charset="-128"/>
              <a:ea typeface="Adobe 黑体 Std R" pitchFamily="34" charset="-128"/>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Skip of Mordern curling-playing"/>
          <p:cNvPicPr>
            <a:picLocks noGrp="1" noChangeAspect="1" noChangeArrowheads="1"/>
          </p:cNvPicPr>
          <p:nvPr>
            <p:ph/>
          </p:nvPr>
        </p:nvPicPr>
        <p:blipFill>
          <a:blip r:embed="rId2" cstate="print"/>
          <a:stretch>
            <a:fillRect/>
          </a:stretch>
        </p:blipFill>
        <p:spPr>
          <a:xfrm>
            <a:off x="1617989" y="1871889"/>
            <a:ext cx="5908023" cy="4653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WordArt 4"/>
          <p:cNvSpPr>
            <a:spLocks noChangeArrowheads="1" noChangeShapeType="1" noTextEdit="1"/>
          </p:cNvSpPr>
          <p:nvPr/>
        </p:nvSpPr>
        <p:spPr bwMode="auto">
          <a:xfrm>
            <a:off x="935597" y="980728"/>
            <a:ext cx="7272807" cy="648072"/>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冰上象棋</a:t>
            </a:r>
            <a:endParaRPr lang="zh-HK" altLang="en-US" sz="2800" b="0" dirty="0">
              <a:solidFill>
                <a:schemeClr val="tx2">
                  <a:lumMod val="75000"/>
                </a:schemeClr>
              </a:solidFill>
              <a:latin typeface="Adobe 黑体 Std R" pitchFamily="34" charset="-128"/>
              <a:ea typeface="Adobe 黑体 Std R" pitchFamily="34" charset="-128"/>
            </a:endParaRPr>
          </a:p>
        </p:txBody>
      </p:sp>
      <p:sp>
        <p:nvSpPr>
          <p:cNvPr id="4" name="文字方塊 2"/>
          <p:cNvSpPr txBox="1">
            <a:spLocks noChangeArrowheads="1"/>
          </p:cNvSpPr>
          <p:nvPr/>
        </p:nvSpPr>
        <p:spPr bwMode="auto">
          <a:xfrm>
            <a:off x="1007579" y="1556792"/>
            <a:ext cx="7128842" cy="369332"/>
          </a:xfrm>
          <a:prstGeom prst="rect">
            <a:avLst/>
          </a:prstGeom>
          <a:noFill/>
          <a:ln w="9525">
            <a:noFill/>
            <a:miter lim="800000"/>
            <a:headEnd/>
            <a:tailEnd/>
          </a:ln>
        </p:spPr>
        <p:txBody>
          <a:bodyPr wrap="square">
            <a:spAutoFit/>
          </a:bodyPr>
          <a:lstStyle/>
          <a:p>
            <a:pPr marL="342900" indent="-342900" algn="ctr">
              <a:spcBef>
                <a:spcPts val="600"/>
              </a:spcBef>
            </a:pPr>
            <a:r>
              <a:rPr lang="zh-TW" altLang="en-US" sz="1800" b="0" dirty="0" smtClean="0">
                <a:solidFill>
                  <a:srgbClr val="000000"/>
                </a:solidFill>
                <a:latin typeface="Adobe 黑体 Std R" pitchFamily="34" charset="-128"/>
                <a:ea typeface="Adobe 黑体 Std R" pitchFamily="34" charset="-128"/>
                <a:cs typeface="Arial" charset="0"/>
              </a:rPr>
              <a:t>技術與策略之應用</a:t>
            </a:r>
            <a:endParaRPr lang="zh-TW" altLang="en-US" sz="1800" b="0" dirty="0">
              <a:solidFill>
                <a:srgbClr val="000000"/>
              </a:solidFill>
              <a:latin typeface="Adobe 黑体 Std R" pitchFamily="34" charset="-128"/>
              <a:ea typeface="Adobe 黑体 Std R" pitchFamily="34" charset="-128"/>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2235090" y="1073299"/>
            <a:ext cx="4673821"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defRPr/>
            </a:pPr>
            <a:r>
              <a:rPr lang="zh-HK" altLang="en-US" sz="4400" b="0" dirty="0">
                <a:solidFill>
                  <a:schemeClr val="tx2">
                    <a:lumMod val="75000"/>
                  </a:schemeClr>
                </a:solidFill>
                <a:latin typeface="Adobe 黑体 Std R" pitchFamily="34" charset="-128"/>
                <a:ea typeface="Adobe 黑体 Std R" pitchFamily="34" charset="-128"/>
              </a:rPr>
              <a:t>冰壺</a:t>
            </a:r>
            <a:r>
              <a:rPr lang="zh-TW" altLang="en-US" sz="4400" b="0" dirty="0" smtClean="0">
                <a:solidFill>
                  <a:schemeClr val="tx2">
                    <a:lumMod val="75000"/>
                  </a:schemeClr>
                </a:solidFill>
                <a:latin typeface="Adobe 黑体 Std R" pitchFamily="34" charset="-128"/>
                <a:ea typeface="Adobe 黑体 Std R" pitchFamily="34" charset="-128"/>
              </a:rPr>
              <a:t>運動規則簡介</a:t>
            </a:r>
            <a:endParaRPr lang="zh-HK" altLang="en-US" sz="4400" b="0" dirty="0">
              <a:solidFill>
                <a:schemeClr val="tx2">
                  <a:lumMod val="75000"/>
                </a:schemeClr>
              </a:solidFill>
              <a:latin typeface="Adobe 黑体 Std R" pitchFamily="34" charset="-128"/>
              <a:ea typeface="Adobe 黑体 Std R" pitchFamily="34" charset="-128"/>
            </a:endParaRPr>
          </a:p>
        </p:txBody>
      </p:sp>
      <p:pic>
        <p:nvPicPr>
          <p:cNvPr id="4" name="圖片 3">
            <a:hlinkClick r:id="rId2"/>
          </p:cNvPr>
          <p:cNvPicPr>
            <a:picLocks noChangeAspect="1"/>
          </p:cNvPicPr>
          <p:nvPr/>
        </p:nvPicPr>
        <p:blipFill>
          <a:blip r:embed="rId3" cstate="print"/>
          <a:srcRect/>
          <a:stretch>
            <a:fillRect/>
          </a:stretch>
        </p:blipFill>
        <p:spPr bwMode="auto">
          <a:xfrm>
            <a:off x="1256274" y="1988840"/>
            <a:ext cx="6631453" cy="3744242"/>
          </a:xfrm>
          <a:prstGeom prst="rect">
            <a:avLst/>
          </a:prstGeom>
          <a:noFill/>
          <a:ln w="9525">
            <a:noFill/>
            <a:miter lim="800000"/>
            <a:headEnd/>
            <a:tailEnd/>
          </a:ln>
        </p:spPr>
      </p:pic>
      <p:sp>
        <p:nvSpPr>
          <p:cNvPr id="5" name="文字方塊 4"/>
          <p:cNvSpPr txBox="1"/>
          <p:nvPr/>
        </p:nvSpPr>
        <p:spPr>
          <a:xfrm>
            <a:off x="4860032" y="5877272"/>
            <a:ext cx="3106941" cy="369332"/>
          </a:xfrm>
          <a:prstGeom prst="rect">
            <a:avLst/>
          </a:prstGeom>
          <a:noFill/>
        </p:spPr>
        <p:txBody>
          <a:bodyPr wrap="none" rtlCol="0">
            <a:spAutoFit/>
          </a:bodyPr>
          <a:lstStyle/>
          <a:p>
            <a:r>
              <a:rPr lang="en-US" altLang="zh-TW" sz="1800" b="0" dirty="0" smtClean="0">
                <a:latin typeface="Adobe 黑体 Std R" pitchFamily="34" charset="-128"/>
                <a:ea typeface="Adobe 黑体 Std R" pitchFamily="34" charset="-128"/>
                <a:hlinkClick r:id="rId4"/>
              </a:rPr>
              <a:t>Best shots at the 2017 STOH</a:t>
            </a:r>
            <a:endParaRPr lang="zh-TW" altLang="en-US" sz="1800" b="0" dirty="0">
              <a:latin typeface="Adobe 黑体 Std R" pitchFamily="34" charset="-128"/>
              <a:ea typeface="Adobe 黑体 Std R" pitchFamily="34" charset="-128"/>
            </a:endParaRPr>
          </a:p>
        </p:txBody>
      </p:sp>
      <p:sp>
        <p:nvSpPr>
          <p:cNvPr id="6" name="文字方塊 5"/>
          <p:cNvSpPr txBox="1"/>
          <p:nvPr/>
        </p:nvSpPr>
        <p:spPr>
          <a:xfrm>
            <a:off x="1187624" y="5867980"/>
            <a:ext cx="3118161" cy="369332"/>
          </a:xfrm>
          <a:prstGeom prst="rect">
            <a:avLst/>
          </a:prstGeom>
          <a:noFill/>
        </p:spPr>
        <p:txBody>
          <a:bodyPr wrap="none" rtlCol="0">
            <a:spAutoFit/>
          </a:bodyPr>
          <a:lstStyle/>
          <a:p>
            <a:r>
              <a:rPr lang="en-US" altLang="zh-TW" sz="1800" b="0" dirty="0" smtClean="0">
                <a:latin typeface="Adobe 黑体 Std R" pitchFamily="34" charset="-128"/>
                <a:ea typeface="Adobe 黑体 Std R" pitchFamily="34" charset="-128"/>
                <a:hlinkClick r:id="rId2"/>
              </a:rPr>
              <a:t>CURLING - A 2 Minute Guide</a:t>
            </a:r>
            <a:endParaRPr lang="zh-TW" altLang="zh-TW" sz="1800" b="0" dirty="0" smtClean="0">
              <a:latin typeface="Adobe 黑体 Std R" pitchFamily="34" charset="-128"/>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2705100" y="1001291"/>
            <a:ext cx="373380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4400" b="0" dirty="0" smtClean="0">
                <a:solidFill>
                  <a:schemeClr val="tx2">
                    <a:lumMod val="75000"/>
                  </a:schemeClr>
                </a:solidFill>
                <a:latin typeface="Adobe 黑体 Std R" pitchFamily="34" charset="-128"/>
                <a:ea typeface="Adobe 黑体 Std R" pitchFamily="34" charset="-128"/>
              </a:rPr>
              <a:t>冰壺運動推廣</a:t>
            </a:r>
            <a:endParaRPr lang="zh-HK" altLang="en-US" sz="4400" b="0" dirty="0">
              <a:solidFill>
                <a:schemeClr val="tx2">
                  <a:lumMod val="75000"/>
                </a:schemeClr>
              </a:solidFill>
              <a:latin typeface="Adobe 黑体 Std R" pitchFamily="34" charset="-128"/>
              <a:ea typeface="Adobe 黑体 Std R" pitchFamily="34" charset="-128"/>
            </a:endParaRPr>
          </a:p>
        </p:txBody>
      </p:sp>
      <p:pic>
        <p:nvPicPr>
          <p:cNvPr id="6" name="Picture 2" descr="ååè£¡å¯è½æä¸æå¤äºº"/>
          <p:cNvPicPr>
            <a:picLocks noChangeAspect="1" noChangeArrowheads="1"/>
          </p:cNvPicPr>
          <p:nvPr/>
        </p:nvPicPr>
        <p:blipFill>
          <a:blip r:embed="rId3" cstate="print"/>
          <a:srcRect/>
          <a:stretch>
            <a:fillRect/>
          </a:stretch>
        </p:blipFill>
        <p:spPr bwMode="auto">
          <a:xfrm>
            <a:off x="550863" y="1916832"/>
            <a:ext cx="8012112" cy="423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01國際冰壺學院\形象海報\DSC_7875.JPG"/>
          <p:cNvPicPr>
            <a:picLocks noChangeAspect="1" noChangeArrowheads="1"/>
          </p:cNvPicPr>
          <p:nvPr/>
        </p:nvPicPr>
        <p:blipFill>
          <a:blip r:embed="rId2" cstate="print"/>
          <a:srcRect b="7502"/>
          <a:stretch>
            <a:fillRect/>
          </a:stretch>
        </p:blipFill>
        <p:spPr bwMode="auto">
          <a:xfrm>
            <a:off x="0" y="1239191"/>
            <a:ext cx="9161657" cy="5646193"/>
          </a:xfrm>
          <a:prstGeom prst="rect">
            <a:avLst/>
          </a:prstGeom>
          <a:noFill/>
        </p:spPr>
      </p:pic>
      <p:sp>
        <p:nvSpPr>
          <p:cNvPr id="23553" name="Rectangle 2"/>
          <p:cNvSpPr>
            <a:spLocks noGrp="1" noChangeArrowheads="1"/>
          </p:cNvSpPr>
          <p:nvPr>
            <p:ph type="title"/>
          </p:nvPr>
        </p:nvSpPr>
        <p:spPr>
          <a:xfrm>
            <a:off x="971600" y="3212976"/>
            <a:ext cx="7378700" cy="1143000"/>
          </a:xfrm>
        </p:spPr>
        <p:txBody>
          <a:bodyPr>
            <a:normAutofit fontScale="90000"/>
          </a:bodyPr>
          <a:lstStyle/>
          <a:p>
            <a:r>
              <a:rPr lang="zh-TW" altLang="en-US" sz="4900" dirty="0" smtClean="0">
                <a:solidFill>
                  <a:schemeClr val="bg1"/>
                </a:solidFill>
                <a:effectLst>
                  <a:glow rad="63500">
                    <a:schemeClr val="tx2">
                      <a:lumMod val="50000"/>
                      <a:alpha val="40000"/>
                    </a:schemeClr>
                  </a:glow>
                </a:effectLst>
                <a:latin typeface="Adobe 黑体 Std R" pitchFamily="34" charset="-128"/>
                <a:ea typeface="Adobe 黑体 Std R" pitchFamily="34" charset="-128"/>
              </a:rPr>
              <a:t>地板冰壺</a:t>
            </a:r>
            <a:r>
              <a:rPr lang="zh-TW" altLang="en-US" sz="4000" dirty="0" smtClean="0">
                <a:solidFill>
                  <a:schemeClr val="bg1"/>
                </a:solidFill>
                <a:effectLst>
                  <a:glow rad="63500">
                    <a:schemeClr val="tx2">
                      <a:lumMod val="50000"/>
                      <a:alpha val="40000"/>
                    </a:schemeClr>
                  </a:glow>
                </a:effectLst>
                <a:latin typeface="Adobe 黑体 Std R" pitchFamily="34" charset="-128"/>
                <a:ea typeface="Adobe 黑体 Std R" pitchFamily="34" charset="-128"/>
              </a:rPr>
              <a:t/>
            </a:r>
            <a:br>
              <a:rPr lang="zh-TW" altLang="en-US" sz="4000" dirty="0" smtClean="0">
                <a:solidFill>
                  <a:schemeClr val="bg1"/>
                </a:solidFill>
                <a:effectLst>
                  <a:glow rad="63500">
                    <a:schemeClr val="tx2">
                      <a:lumMod val="50000"/>
                      <a:alpha val="40000"/>
                    </a:schemeClr>
                  </a:glow>
                </a:effectLst>
                <a:latin typeface="Adobe 黑体 Std R" pitchFamily="34" charset="-128"/>
                <a:ea typeface="Adobe 黑体 Std R" pitchFamily="34" charset="-128"/>
              </a:rPr>
            </a:br>
            <a:r>
              <a:rPr lang="en-US" altLang="zh-TW" sz="2800" dirty="0" smtClean="0">
                <a:solidFill>
                  <a:schemeClr val="bg1"/>
                </a:solidFill>
                <a:effectLst>
                  <a:glow rad="63500">
                    <a:schemeClr val="tx2">
                      <a:lumMod val="50000"/>
                      <a:alpha val="40000"/>
                    </a:schemeClr>
                  </a:glow>
                </a:effectLst>
                <a:latin typeface="Adobe 黑体 Std R" pitchFamily="34" charset="-128"/>
                <a:ea typeface="Adobe 黑体 Std R" pitchFamily="34" charset="-128"/>
              </a:rPr>
              <a:t>An Iceless Game of Curling</a:t>
            </a: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882650" y="1061864"/>
            <a:ext cx="7378700" cy="1143000"/>
          </a:xfrm>
        </p:spPr>
        <p:txBody>
          <a:bodyPr>
            <a:normAutofit fontScale="90000"/>
          </a:bodyPr>
          <a:lstStyle/>
          <a:p>
            <a:r>
              <a:rPr lang="zh-TW" altLang="en-US" sz="4900" dirty="0" smtClean="0">
                <a:solidFill>
                  <a:schemeClr val="tx2">
                    <a:lumMod val="75000"/>
                  </a:schemeClr>
                </a:solidFill>
                <a:latin typeface="Adobe 黑体 Std R" pitchFamily="34" charset="-128"/>
                <a:ea typeface="Adobe 黑体 Std R" pitchFamily="34" charset="-128"/>
              </a:rPr>
              <a:t>地板冰壺</a:t>
            </a:r>
            <a:r>
              <a:rPr lang="zh-TW" altLang="en-US" sz="4000" dirty="0" smtClean="0">
                <a:solidFill>
                  <a:schemeClr val="tx2">
                    <a:lumMod val="75000"/>
                  </a:schemeClr>
                </a:solidFill>
                <a:latin typeface="Adobe 黑体 Std R" pitchFamily="34" charset="-128"/>
                <a:ea typeface="Adobe 黑体 Std R" pitchFamily="34" charset="-128"/>
              </a:rPr>
              <a:t/>
            </a:r>
            <a:br>
              <a:rPr lang="zh-TW" altLang="en-US" sz="4000" dirty="0" smtClean="0">
                <a:solidFill>
                  <a:schemeClr val="tx2">
                    <a:lumMod val="75000"/>
                  </a:schemeClr>
                </a:solidFill>
                <a:latin typeface="Adobe 黑体 Std R" pitchFamily="34" charset="-128"/>
                <a:ea typeface="Adobe 黑体 Std R" pitchFamily="34" charset="-128"/>
              </a:rPr>
            </a:br>
            <a:r>
              <a:rPr lang="en-US" altLang="zh-TW" sz="2800" dirty="0" smtClean="0">
                <a:solidFill>
                  <a:schemeClr val="tx2">
                    <a:lumMod val="75000"/>
                  </a:schemeClr>
                </a:solidFill>
                <a:latin typeface="Adobe 黑体 Std R" pitchFamily="34" charset="-128"/>
                <a:ea typeface="Adobe 黑体 Std R" pitchFamily="34" charset="-128"/>
              </a:rPr>
              <a:t>An Iceless Game of Curling</a:t>
            </a:r>
          </a:p>
        </p:txBody>
      </p:sp>
      <p:sp>
        <p:nvSpPr>
          <p:cNvPr id="23554" name="Rectangle 3"/>
          <p:cNvSpPr>
            <a:spLocks noGrp="1" noChangeArrowheads="1"/>
          </p:cNvSpPr>
          <p:nvPr>
            <p:ph idx="1"/>
          </p:nvPr>
        </p:nvSpPr>
        <p:spPr>
          <a:xfrm>
            <a:off x="1079612" y="2355875"/>
            <a:ext cx="6984776" cy="3881437"/>
          </a:xfrm>
        </p:spPr>
        <p:txBody>
          <a:bodyPr/>
          <a:lstStyle/>
          <a:p>
            <a:pPr>
              <a:lnSpc>
                <a:spcPts val="3100"/>
              </a:lnSpc>
              <a:buFont typeface="Wingdings" pitchFamily="2" charset="2"/>
              <a:buChar char="l"/>
            </a:pPr>
            <a:r>
              <a:rPr lang="zh-TW" altLang="en-US" sz="2000" dirty="0" smtClean="0">
                <a:latin typeface="Adobe 黑体 Std R" pitchFamily="34" charset="-128"/>
                <a:ea typeface="Adobe 黑体 Std R" pitchFamily="34" charset="-128"/>
              </a:rPr>
              <a:t>地板冰壺是國際冰壺學院</a:t>
            </a:r>
            <a:r>
              <a:rPr lang="en-US" altLang="zh-TW" sz="2000" dirty="0" smtClean="0">
                <a:latin typeface="Adobe 黑体 Std R" pitchFamily="34" charset="-128"/>
                <a:ea typeface="Adobe 黑体 Std R" pitchFamily="34" charset="-128"/>
              </a:rPr>
              <a:t>(International Curling Academy)</a:t>
            </a:r>
            <a:r>
              <a:rPr lang="zh-TW" altLang="en-US" sz="2000" dirty="0" smtClean="0">
                <a:latin typeface="Adobe 黑体 Std R" pitchFamily="34" charset="-128"/>
                <a:ea typeface="Adobe 黑体 Std R" pitchFamily="34" charset="-128"/>
              </a:rPr>
              <a:t>在沒有冰雪的環境條件下用作介紹冬季奧林匹克冰壺項目的模擬活動，方便學習有關比賽規則，訓練技術及策略。</a:t>
            </a:r>
          </a:p>
          <a:p>
            <a:pPr>
              <a:lnSpc>
                <a:spcPts val="3100"/>
              </a:lnSpc>
              <a:buFont typeface="Wingdings" pitchFamily="2" charset="2"/>
              <a:buChar char="l"/>
            </a:pPr>
            <a:r>
              <a:rPr lang="zh-TW" altLang="en-US" sz="2000" dirty="0" smtClean="0">
                <a:latin typeface="Adobe 黑体 Std R" pitchFamily="34" charset="-128"/>
                <a:ea typeface="Adobe 黑体 Std R" pitchFamily="34" charset="-128"/>
              </a:rPr>
              <a:t>在平滑地面便可以進行活動</a:t>
            </a:r>
            <a:r>
              <a:rPr lang="zh-TW" altLang="en-US" sz="2000" dirty="0" smtClean="0">
                <a:solidFill>
                  <a:srgbClr val="000000"/>
                </a:solidFill>
                <a:latin typeface="Adobe 黑体 Std R" pitchFamily="34" charset="-128"/>
                <a:ea typeface="Adobe 黑体 Std R" pitchFamily="34" charset="-128"/>
              </a:rPr>
              <a:t>，</a:t>
            </a:r>
            <a:r>
              <a:rPr lang="zh-TW" altLang="en-US" sz="2000" dirty="0" smtClean="0">
                <a:latin typeface="Adobe 黑体 Std R" pitchFamily="34" charset="-128"/>
                <a:ea typeface="Adobe 黑体 Std R" pitchFamily="34" charset="-128"/>
              </a:rPr>
              <a:t>如在室內進行完全不受季節和天氣的影嚮。</a:t>
            </a:r>
          </a:p>
          <a:p>
            <a:pPr>
              <a:lnSpc>
                <a:spcPts val="3100"/>
              </a:lnSpc>
              <a:buFont typeface="Wingdings" pitchFamily="2" charset="2"/>
              <a:buChar char="l"/>
            </a:pPr>
            <a:r>
              <a:rPr lang="zh-TW" altLang="en-US" sz="2000" dirty="0" smtClean="0">
                <a:latin typeface="Adobe 黑体 Std R" pitchFamily="34" charset="-128"/>
                <a:ea typeface="Adobe 黑体 Std R" pitchFamily="34" charset="-128"/>
              </a:rPr>
              <a:t>老少咸宜的康樂體育活動，無需要有冰上運動的經驗。</a:t>
            </a:r>
          </a:p>
          <a:p>
            <a:pPr>
              <a:lnSpc>
                <a:spcPts val="3100"/>
              </a:lnSpc>
              <a:buFont typeface="Wingdings" pitchFamily="2" charset="2"/>
              <a:buChar char="l"/>
            </a:pPr>
            <a:r>
              <a:rPr lang="zh-TW" altLang="en-US" sz="2000" dirty="0" smtClean="0">
                <a:latin typeface="Adobe 黑体 Std R" pitchFamily="34" charset="-128"/>
                <a:ea typeface="Adobe 黑体 Std R" pitchFamily="34" charset="-128"/>
              </a:rPr>
              <a:t>適合不同年齡和能力的人士參與；從幼兒園的小朋友至大學生，無論老中青幼，身體健全或需要輪椅輔助、聽覺視力欠佳的人士，同樣可以享受其中。 </a:t>
            </a: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1586322" y="1289323"/>
            <a:ext cx="5971356" cy="627509"/>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地板冰壺活動導師培訓</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5" name="Picture 2" descr="ååè£¡å¯è½æä¸æå¤äººãéå­åå®¤å§"/>
          <p:cNvPicPr>
            <a:picLocks noChangeAspect="1" noChangeArrowheads="1"/>
          </p:cNvPicPr>
          <p:nvPr/>
        </p:nvPicPr>
        <p:blipFill>
          <a:blip r:embed="rId3" cstate="print"/>
          <a:srcRect r="7874"/>
          <a:stretch>
            <a:fillRect/>
          </a:stretch>
        </p:blipFill>
        <p:spPr bwMode="auto">
          <a:xfrm>
            <a:off x="452639" y="2276872"/>
            <a:ext cx="3903337" cy="3177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ååè£¡å¯è½æ1 äººãç«ç«ãç±çå ´åå®¤å§"/>
          <p:cNvPicPr>
            <a:picLocks noChangeAspect="1" noChangeArrowheads="1"/>
          </p:cNvPicPr>
          <p:nvPr/>
        </p:nvPicPr>
        <p:blipFill>
          <a:blip r:embed="rId4" cstate="print"/>
          <a:srcRect l="2756" r="1181"/>
          <a:stretch>
            <a:fillRect/>
          </a:stretch>
        </p:blipFill>
        <p:spPr bwMode="auto">
          <a:xfrm>
            <a:off x="4572000" y="2276872"/>
            <a:ext cx="4100479" cy="3177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23628" y="1412776"/>
            <a:ext cx="6696744" cy="1143000"/>
          </a:xfrm>
        </p:spPr>
        <p:txBody>
          <a:bodyPr>
            <a:normAutofit/>
          </a:bodyPr>
          <a:lstStyle/>
          <a:p>
            <a:r>
              <a:rPr lang="en-US" altLang="zh-TW" sz="4000" dirty="0" smtClean="0">
                <a:solidFill>
                  <a:schemeClr val="tx2">
                    <a:lumMod val="75000"/>
                  </a:schemeClr>
                </a:solidFill>
                <a:latin typeface="Adobe 黑体 Std R" pitchFamily="34" charset="-128"/>
                <a:ea typeface="Adobe 黑体 Std R" pitchFamily="34" charset="-128"/>
              </a:rPr>
              <a:t>CURLING &amp; FLOOR CURLING</a:t>
            </a:r>
            <a:endParaRPr lang="zh-TW" altLang="en-US" sz="4000" dirty="0" smtClean="0">
              <a:solidFill>
                <a:schemeClr val="tx2">
                  <a:lumMod val="75000"/>
                </a:schemeClr>
              </a:solidFill>
              <a:latin typeface="Adobe 黑体 Std R" pitchFamily="34" charset="-128"/>
              <a:ea typeface="Adobe 黑体 Std R" pitchFamily="34" charset="-128"/>
            </a:endParaRPr>
          </a:p>
        </p:txBody>
      </p:sp>
      <p:sp>
        <p:nvSpPr>
          <p:cNvPr id="8" name="矩形 5"/>
          <p:cNvSpPr>
            <a:spLocks noChangeArrowheads="1"/>
          </p:cNvSpPr>
          <p:nvPr/>
        </p:nvSpPr>
        <p:spPr bwMode="auto">
          <a:xfrm>
            <a:off x="2287561" y="2924944"/>
            <a:ext cx="4568879" cy="2308324"/>
          </a:xfrm>
          <a:prstGeom prst="rect">
            <a:avLst/>
          </a:prstGeom>
          <a:noFill/>
          <a:ln w="9525">
            <a:noFill/>
            <a:miter lim="800000"/>
            <a:headEnd/>
            <a:tailEnd/>
          </a:ln>
        </p:spPr>
        <p:txBody>
          <a:bodyPr wrap="none">
            <a:spAutoFit/>
          </a:bodyPr>
          <a:lstStyle/>
          <a:p>
            <a:pPr>
              <a:lnSpc>
                <a:spcPct val="150000"/>
              </a:lnSpc>
            </a:pPr>
            <a:r>
              <a:rPr lang="zh-TW" altLang="en-US" sz="2400" b="0" dirty="0">
                <a:latin typeface="Adobe 黑体 Std R" pitchFamily="34" charset="-128"/>
                <a:ea typeface="Adobe 黑体 Std R" pitchFamily="34" charset="-128"/>
              </a:rPr>
              <a:t>一</a:t>
            </a:r>
            <a:r>
              <a:rPr lang="en-US" altLang="zh-TW" sz="2400" b="0" dirty="0">
                <a:latin typeface="Adobe 黑体 Std R" pitchFamily="34" charset="-128"/>
                <a:ea typeface="Adobe 黑体 Std R" pitchFamily="34" charset="-128"/>
              </a:rPr>
              <a:t>.</a:t>
            </a:r>
            <a:r>
              <a:rPr lang="zh-TW" altLang="en-US" sz="2400" b="0" dirty="0">
                <a:latin typeface="Adobe 黑体 Std R" pitchFamily="34" charset="-128"/>
                <a:ea typeface="Adobe 黑体 Std R" pitchFamily="34" charset="-128"/>
              </a:rPr>
              <a:t>冰壺運動的</a:t>
            </a:r>
            <a:r>
              <a:rPr lang="zh-TW" altLang="en-US" sz="2400" b="0" dirty="0" smtClean="0">
                <a:latin typeface="Adobe 黑体 Std R" pitchFamily="34" charset="-128"/>
                <a:ea typeface="Adobe 黑体 Std R" pitchFamily="34" charset="-128"/>
              </a:rPr>
              <a:t>起源與發展</a:t>
            </a:r>
            <a:endParaRPr lang="en-US" altLang="zh-TW" sz="2400" b="0" dirty="0" smtClean="0">
              <a:latin typeface="Adobe 黑体 Std R" pitchFamily="34" charset="-128"/>
              <a:ea typeface="Adobe 黑体 Std R" pitchFamily="34" charset="-128"/>
            </a:endParaRPr>
          </a:p>
          <a:p>
            <a:pPr>
              <a:lnSpc>
                <a:spcPct val="150000"/>
              </a:lnSpc>
            </a:pPr>
            <a:r>
              <a:rPr lang="zh-TW" altLang="en-US" b="0" dirty="0" smtClean="0">
                <a:latin typeface="Adobe 黑体 Std R" pitchFamily="34" charset="-128"/>
                <a:ea typeface="Adobe 黑体 Std R" pitchFamily="34" charset="-128"/>
              </a:rPr>
              <a:t>二</a:t>
            </a:r>
            <a:r>
              <a:rPr lang="en-US" altLang="zh-TW" b="0" dirty="0" smtClean="0">
                <a:latin typeface="Adobe 黑体 Std R" pitchFamily="34" charset="-128"/>
                <a:ea typeface="Adobe 黑体 Std R" pitchFamily="34" charset="-128"/>
              </a:rPr>
              <a:t>.</a:t>
            </a:r>
            <a:r>
              <a:rPr lang="zh-TW" altLang="en-US" b="0" dirty="0" smtClean="0">
                <a:latin typeface="Adobe 黑体 Std R" pitchFamily="34" charset="-128"/>
                <a:ea typeface="Adobe 黑体 Std R" pitchFamily="34" charset="-128"/>
              </a:rPr>
              <a:t>冰壺運動的場地、裝備及規則</a:t>
            </a:r>
            <a:endParaRPr lang="en-US" altLang="zh-TW" b="0" dirty="0" smtClean="0">
              <a:latin typeface="Adobe 黑体 Std R" pitchFamily="34" charset="-128"/>
              <a:ea typeface="Adobe 黑体 Std R" pitchFamily="34" charset="-128"/>
            </a:endParaRPr>
          </a:p>
          <a:p>
            <a:pPr>
              <a:lnSpc>
                <a:spcPct val="150000"/>
              </a:lnSpc>
            </a:pPr>
            <a:r>
              <a:rPr lang="zh-TW" altLang="en-US" b="0" dirty="0" smtClean="0">
                <a:latin typeface="Adobe 黑体 Std R" pitchFamily="34" charset="-128"/>
                <a:ea typeface="Adobe 黑体 Std R" pitchFamily="34" charset="-128"/>
              </a:rPr>
              <a:t>三</a:t>
            </a:r>
            <a:r>
              <a:rPr lang="en-US" altLang="zh-TW" b="0" dirty="0" smtClean="0">
                <a:latin typeface="Adobe 黑体 Std R" pitchFamily="34" charset="-128"/>
                <a:ea typeface="Adobe 黑体 Std R" pitchFamily="34" charset="-128"/>
              </a:rPr>
              <a:t>.</a:t>
            </a:r>
            <a:r>
              <a:rPr lang="zh-TW" altLang="en-US" b="0" dirty="0" smtClean="0">
                <a:latin typeface="Adobe 黑体 Std R" pitchFamily="34" charset="-128"/>
                <a:ea typeface="Adobe 黑体 Std R" pitchFamily="34" charset="-128"/>
              </a:rPr>
              <a:t>冰壺運動推廣分享</a:t>
            </a:r>
            <a:endParaRPr lang="en-US" altLang="zh-TW" b="0" dirty="0" smtClean="0">
              <a:latin typeface="Adobe 黑体 Std R" pitchFamily="34" charset="-128"/>
              <a:ea typeface="Adobe 黑体 Std R" pitchFamily="34" charset="-128"/>
            </a:endParaRPr>
          </a:p>
          <a:p>
            <a:pPr>
              <a:lnSpc>
                <a:spcPct val="150000"/>
              </a:lnSpc>
            </a:pPr>
            <a:r>
              <a:rPr lang="zh-TW" altLang="en-US" b="0" dirty="0" smtClean="0">
                <a:latin typeface="Adobe 黑体 Std R" pitchFamily="34" charset="-128"/>
                <a:ea typeface="Adobe 黑体 Std R" pitchFamily="34" charset="-128"/>
              </a:rPr>
              <a:t>四</a:t>
            </a:r>
            <a:r>
              <a:rPr lang="en-US" altLang="zh-TW" b="0" dirty="0" smtClean="0">
                <a:latin typeface="Adobe 黑体 Std R" pitchFamily="34" charset="-128"/>
                <a:ea typeface="Adobe 黑体 Std R" pitchFamily="34" charset="-128"/>
              </a:rPr>
              <a:t>.</a:t>
            </a:r>
            <a:r>
              <a:rPr lang="zh-TW" altLang="en-US" b="0" dirty="0" smtClean="0">
                <a:latin typeface="Adobe 黑体 Std R" pitchFamily="34" charset="-128"/>
                <a:ea typeface="Adobe 黑体 Std R" pitchFamily="34" charset="-128"/>
              </a:rPr>
              <a:t>地板冰壺活動體驗</a:t>
            </a:r>
            <a:endParaRPr lang="en-US" altLang="zh-TW" b="0" dirty="0" smtClean="0">
              <a:latin typeface="Adobe 黑体 Std R" pitchFamily="34" charset="-128"/>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1586322" y="1289323"/>
            <a:ext cx="5971356" cy="627509"/>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地板冰壺活動導師培訓</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5" name="Picture 2" descr="ååè£¡å¯è½æä¸æå¤äººãéå­åå®¤å§"/>
          <p:cNvPicPr>
            <a:picLocks noChangeAspect="1" noChangeArrowheads="1"/>
          </p:cNvPicPr>
          <p:nvPr/>
        </p:nvPicPr>
        <p:blipFill>
          <a:blip r:embed="rId3" cstate="print"/>
          <a:stretch>
            <a:fillRect/>
          </a:stretch>
        </p:blipFill>
        <p:spPr bwMode="auto">
          <a:xfrm>
            <a:off x="452638" y="2492896"/>
            <a:ext cx="4207544" cy="28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ååè£¡å¯è½æ1 äººãç«ç«ãç±çå ´åå®¤å§"/>
          <p:cNvPicPr>
            <a:picLocks noChangeAspect="1" noChangeArrowheads="1"/>
          </p:cNvPicPr>
          <p:nvPr/>
        </p:nvPicPr>
        <p:blipFill>
          <a:blip r:embed="rId4" cstate="print"/>
          <a:stretch>
            <a:fillRect/>
          </a:stretch>
        </p:blipFill>
        <p:spPr bwMode="auto">
          <a:xfrm>
            <a:off x="4932456" y="2494555"/>
            <a:ext cx="3744000" cy="28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2411760" y="980728"/>
            <a:ext cx="432048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地板冰壺體驗會</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4099" name="Picture 3" descr="F:\01國際冰壺學院\形象海報\黎明體驗會.jpg"/>
          <p:cNvPicPr>
            <a:picLocks noChangeAspect="1" noChangeArrowheads="1"/>
          </p:cNvPicPr>
          <p:nvPr/>
        </p:nvPicPr>
        <p:blipFill>
          <a:blip r:embed="rId3" cstate="print"/>
          <a:srcRect l="6635" t="2274" r="1475" b="6821"/>
          <a:stretch>
            <a:fillRect/>
          </a:stretch>
        </p:blipFill>
        <p:spPr bwMode="auto">
          <a:xfrm>
            <a:off x="971600" y="1644555"/>
            <a:ext cx="3623505" cy="2324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2" name="Picture 6" descr="F:\01國際冰壺學院\冰壺學院南港俱樂部\12339.jpg"/>
          <p:cNvPicPr>
            <a:picLocks noChangeAspect="1" noChangeArrowheads="1"/>
          </p:cNvPicPr>
          <p:nvPr/>
        </p:nvPicPr>
        <p:blipFill>
          <a:blip r:embed="rId4" cstate="print"/>
          <a:srcRect l="1662" t="32480" b="10630"/>
          <a:stretch>
            <a:fillRect/>
          </a:stretch>
        </p:blipFill>
        <p:spPr bwMode="auto">
          <a:xfrm>
            <a:off x="965348" y="4077072"/>
            <a:ext cx="7298406" cy="237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3" name="Picture 7" descr="F:\01國際冰壺學院\推廣活動及體驗會\地板冰壺推廣記錄\20170501田中高中國中部\S__3014674.jpg"/>
          <p:cNvPicPr>
            <a:picLocks noChangeAspect="1" noChangeArrowheads="1"/>
          </p:cNvPicPr>
          <p:nvPr/>
        </p:nvPicPr>
        <p:blipFill>
          <a:blip r:embed="rId5" cstate="print"/>
          <a:srcRect/>
          <a:stretch>
            <a:fillRect/>
          </a:stretch>
        </p:blipFill>
        <p:spPr bwMode="auto">
          <a:xfrm>
            <a:off x="4824536" y="1649248"/>
            <a:ext cx="3419872" cy="2304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2411760" y="980728"/>
            <a:ext cx="432048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地板冰壺體驗會</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7" name="Picture 4" descr="ååè£¡å¯è½æ13 åäººãå¾®ç¬çäººãå¤§å®¶åè"/>
          <p:cNvPicPr>
            <a:picLocks noChangeAspect="1" noChangeArrowheads="1"/>
          </p:cNvPicPr>
          <p:nvPr/>
        </p:nvPicPr>
        <p:blipFill>
          <a:blip r:embed="rId3" cstate="print"/>
          <a:srcRect l="6693" t="11024" r="5906" b="4199"/>
          <a:stretch>
            <a:fillRect/>
          </a:stretch>
        </p:blipFill>
        <p:spPr bwMode="auto">
          <a:xfrm>
            <a:off x="5076056" y="1628800"/>
            <a:ext cx="3196352" cy="2324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6" name="Picture 2" descr="F:\01國際冰壺學院\推廣活動及體驗會\地板冰壺推廣記錄\20171221勤益科大\相片 2017-12-21 下午2 37 03.jpg"/>
          <p:cNvPicPr>
            <a:picLocks noChangeAspect="1" noChangeArrowheads="1"/>
          </p:cNvPicPr>
          <p:nvPr/>
        </p:nvPicPr>
        <p:blipFill>
          <a:blip r:embed="rId4" cstate="print"/>
          <a:srcRect t="3728" b="1491"/>
          <a:stretch>
            <a:fillRect/>
          </a:stretch>
        </p:blipFill>
        <p:spPr bwMode="auto">
          <a:xfrm>
            <a:off x="971600" y="1628800"/>
            <a:ext cx="3657600" cy="2324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F:\01國際冰壺學院\中華民國冰壺協會\冰壺形象圖片\相片 2018-1-27 上午11 53 19.jpg"/>
          <p:cNvPicPr>
            <a:picLocks noChangeAspect="1" noChangeArrowheads="1"/>
          </p:cNvPicPr>
          <p:nvPr/>
        </p:nvPicPr>
        <p:blipFill>
          <a:blip r:embed="rId5" cstate="print"/>
          <a:srcRect t="15337" r="2999"/>
          <a:stretch>
            <a:fillRect/>
          </a:stretch>
        </p:blipFill>
        <p:spPr bwMode="auto">
          <a:xfrm>
            <a:off x="971600" y="4077072"/>
            <a:ext cx="3632059" cy="2376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F:\01國際冰壺學院\中華民國冰壺協會\冰壺形象圖片\水舞生活會館冰壺_180506_0036.jpg"/>
          <p:cNvPicPr>
            <a:picLocks noChangeAspect="1" noChangeArrowheads="1"/>
          </p:cNvPicPr>
          <p:nvPr/>
        </p:nvPicPr>
        <p:blipFill>
          <a:blip r:embed="rId6" cstate="print"/>
          <a:srcRect/>
          <a:stretch>
            <a:fillRect/>
          </a:stretch>
        </p:blipFill>
        <p:spPr bwMode="auto">
          <a:xfrm>
            <a:off x="5076056" y="4077072"/>
            <a:ext cx="3203543" cy="2404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026"/>
          <p:cNvSpPr>
            <a:spLocks noChangeArrowheads="1" noChangeShapeType="1" noTextEdit="1"/>
          </p:cNvSpPr>
          <p:nvPr/>
        </p:nvSpPr>
        <p:spPr bwMode="auto">
          <a:xfrm>
            <a:off x="2411760" y="980728"/>
            <a:ext cx="4320480"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地板冰壺體驗會</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14" name="Picture 5" descr="F:\01國際冰壺學院\冰壺學院南港俱樂部\37316378_10155850075161645_3796938066770264064_n.jpg"/>
          <p:cNvPicPr>
            <a:picLocks noChangeAspect="1" noChangeArrowheads="1"/>
          </p:cNvPicPr>
          <p:nvPr/>
        </p:nvPicPr>
        <p:blipFill>
          <a:blip r:embed="rId3" cstate="print"/>
          <a:srcRect l="787" t="13648"/>
          <a:stretch>
            <a:fillRect/>
          </a:stretch>
        </p:blipFill>
        <p:spPr bwMode="auto">
          <a:xfrm>
            <a:off x="932745" y="1628800"/>
            <a:ext cx="3562861" cy="232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8" descr="ååè£¡å¯è½æ6 åäººãç±çå ´åéå­"/>
          <p:cNvPicPr>
            <a:picLocks noChangeAspect="1" noChangeArrowheads="1"/>
          </p:cNvPicPr>
          <p:nvPr/>
        </p:nvPicPr>
        <p:blipFill>
          <a:blip r:embed="rId4" cstate="print"/>
          <a:srcRect l="3937" t="10499" r="3937" b="3150"/>
          <a:stretch>
            <a:fillRect/>
          </a:stretch>
        </p:blipFill>
        <p:spPr bwMode="auto">
          <a:xfrm>
            <a:off x="4863686" y="1628800"/>
            <a:ext cx="3308714" cy="2324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1" name="Picture 5" descr="F:\01國際冰壺學院\中華民國冰壺協會\冰壺形象圖片\DSC_6675.JPG"/>
          <p:cNvPicPr>
            <a:picLocks noChangeAspect="1" noChangeArrowheads="1"/>
          </p:cNvPicPr>
          <p:nvPr/>
        </p:nvPicPr>
        <p:blipFill>
          <a:blip r:embed="rId5" cstate="print"/>
          <a:srcRect l="5831" t="11249" r="2499"/>
          <a:stretch>
            <a:fillRect/>
          </a:stretch>
        </p:blipFill>
        <p:spPr bwMode="auto">
          <a:xfrm>
            <a:off x="935694" y="4149080"/>
            <a:ext cx="3572915"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4" descr="F:\01國際冰壺學院\形象海報\親子地板冰壺.jpg"/>
          <p:cNvPicPr>
            <a:picLocks noChangeAspect="1" noChangeArrowheads="1"/>
          </p:cNvPicPr>
          <p:nvPr/>
        </p:nvPicPr>
        <p:blipFill>
          <a:blip r:embed="rId6" cstate="print"/>
          <a:srcRect r="2790" b="5020"/>
          <a:stretch>
            <a:fillRect/>
          </a:stretch>
        </p:blipFill>
        <p:spPr bwMode="auto">
          <a:xfrm>
            <a:off x="4863686" y="4149080"/>
            <a:ext cx="3293845" cy="2324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descr="Elderly Floor Curling"/>
          <p:cNvPicPr>
            <a:picLocks noGrp="1" noChangeAspect="1" noChangeArrowheads="1"/>
          </p:cNvPicPr>
          <p:nvPr>
            <p:ph/>
          </p:nvPr>
        </p:nvPicPr>
        <p:blipFill>
          <a:blip r:embed="rId3" cstate="print"/>
          <a:srcRect/>
          <a:stretch>
            <a:fillRect/>
          </a:stretch>
        </p:blipFill>
        <p:spPr>
          <a:xfrm>
            <a:off x="515992" y="2420888"/>
            <a:ext cx="3984000" cy="29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WordArt 1026"/>
          <p:cNvSpPr>
            <a:spLocks noChangeArrowheads="1" noChangeShapeType="1" noTextEdit="1"/>
          </p:cNvSpPr>
          <p:nvPr/>
        </p:nvSpPr>
        <p:spPr bwMode="auto">
          <a:xfrm>
            <a:off x="2705100" y="1340768"/>
            <a:ext cx="3733800" cy="555501"/>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樂齡社區活動中心</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1027" name="Picture 3" descr="F:\01國際冰壺學院\123RF Curling\國際冰壺活動照片\國外地板冰壺\floor-curling-700x525.jpg"/>
          <p:cNvPicPr>
            <a:picLocks noChangeAspect="1" noChangeArrowheads="1"/>
          </p:cNvPicPr>
          <p:nvPr/>
        </p:nvPicPr>
        <p:blipFill>
          <a:blip r:embed="rId4" cstate="print"/>
          <a:srcRect/>
          <a:stretch>
            <a:fillRect/>
          </a:stretch>
        </p:blipFill>
        <p:spPr bwMode="auto">
          <a:xfrm>
            <a:off x="4692456" y="2420888"/>
            <a:ext cx="3984000" cy="298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wheelchair Floor Curling"/>
          <p:cNvPicPr>
            <a:picLocks noGrp="1" noChangeAspect="1" noChangeArrowheads="1"/>
          </p:cNvPicPr>
          <p:nvPr>
            <p:ph/>
          </p:nvPr>
        </p:nvPicPr>
        <p:blipFill>
          <a:blip r:embed="rId2" cstate="print"/>
          <a:srcRect l="2501" r="6252"/>
          <a:stretch>
            <a:fillRect/>
          </a:stretch>
        </p:blipFill>
        <p:spPr>
          <a:xfrm>
            <a:off x="444611" y="2420888"/>
            <a:ext cx="3741662"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ååè£¡å¯è½æ11 åäººãå¾®ç¬çäººãå¤§å®¶ç«èåæ¶å¤"/>
          <p:cNvPicPr>
            <a:picLocks noChangeAspect="1" noChangeArrowheads="1"/>
          </p:cNvPicPr>
          <p:nvPr/>
        </p:nvPicPr>
        <p:blipFill>
          <a:blip r:embed="rId3" cstate="print"/>
          <a:srcRect l="3884" t="18161" r="3884"/>
          <a:stretch>
            <a:fillRect/>
          </a:stretch>
        </p:blipFill>
        <p:spPr bwMode="auto">
          <a:xfrm>
            <a:off x="4427984" y="2421666"/>
            <a:ext cx="4320480" cy="2663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WordArt 1026"/>
          <p:cNvSpPr>
            <a:spLocks noChangeArrowheads="1" noChangeShapeType="1" noTextEdit="1"/>
          </p:cNvSpPr>
          <p:nvPr/>
        </p:nvSpPr>
        <p:spPr bwMode="auto">
          <a:xfrm>
            <a:off x="2705100" y="1340768"/>
            <a:ext cx="3733800" cy="555501"/>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樂齡社區活動中心</a:t>
            </a:r>
            <a:endParaRPr lang="zh-HK" altLang="en-US" sz="2800" b="0" dirty="0">
              <a:solidFill>
                <a:schemeClr val="tx2">
                  <a:lumMod val="75000"/>
                </a:schemeClr>
              </a:solidFill>
              <a:latin typeface="Adobe 黑体 Std R" pitchFamily="34" charset="-128"/>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1026"/>
          <p:cNvSpPr>
            <a:spLocks noChangeArrowheads="1" noChangeShapeType="1" noTextEdit="1"/>
          </p:cNvSpPr>
          <p:nvPr/>
        </p:nvSpPr>
        <p:spPr bwMode="auto">
          <a:xfrm>
            <a:off x="2705100" y="980728"/>
            <a:ext cx="3733800" cy="555501"/>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地板冰壺交流賽</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8" name="Picture 4" descr="ååè£¡å¯è½æ16 åäººãå¾®ç¬çäººãå¤§å®¶ç«èåå®¤å§"/>
          <p:cNvPicPr>
            <a:picLocks noChangeAspect="1" noChangeArrowheads="1"/>
          </p:cNvPicPr>
          <p:nvPr/>
        </p:nvPicPr>
        <p:blipFill>
          <a:blip r:embed="rId2" cstate="print"/>
          <a:srcRect l="9449" t="11220" r="11417" b="3543"/>
          <a:stretch>
            <a:fillRect/>
          </a:stretch>
        </p:blipFill>
        <p:spPr bwMode="auto">
          <a:xfrm>
            <a:off x="5129755" y="1593056"/>
            <a:ext cx="3258669" cy="23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F:\01國際冰壺學院\形象海報\交流賽-1.jpg"/>
          <p:cNvPicPr>
            <a:picLocks noChangeAspect="1" noChangeArrowheads="1"/>
          </p:cNvPicPr>
          <p:nvPr/>
        </p:nvPicPr>
        <p:blipFill>
          <a:blip r:embed="rId3" cstate="print"/>
          <a:srcRect l="1200" t="3908" r="2400" b="8467"/>
          <a:stretch>
            <a:fillRect/>
          </a:stretch>
        </p:blipFill>
        <p:spPr bwMode="auto">
          <a:xfrm>
            <a:off x="673382" y="1593056"/>
            <a:ext cx="4192212" cy="23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5" name="Picture 5" descr="F:\01國際冰壺學院\推廣活動及體驗會\地板冰壺推廣記錄\20170531亞伯特桌遊基地\18519844_1841536132776730_4936698106064601736_n.jpg"/>
          <p:cNvPicPr>
            <a:picLocks noChangeAspect="1" noChangeArrowheads="1"/>
          </p:cNvPicPr>
          <p:nvPr/>
        </p:nvPicPr>
        <p:blipFill>
          <a:blip r:embed="rId4" cstate="print"/>
          <a:srcRect/>
          <a:stretch>
            <a:fillRect/>
          </a:stretch>
        </p:blipFill>
        <p:spPr bwMode="auto">
          <a:xfrm>
            <a:off x="5124194" y="4077072"/>
            <a:ext cx="3264230" cy="23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7" name="Picture 7" descr="F:\01國際冰壺學院\形象海報\交流賽-2.jpg"/>
          <p:cNvPicPr>
            <a:picLocks noChangeAspect="1" noChangeArrowheads="1"/>
          </p:cNvPicPr>
          <p:nvPr/>
        </p:nvPicPr>
        <p:blipFill>
          <a:blip r:embed="rId5" cstate="print"/>
          <a:srcRect t="9101" b="6500"/>
          <a:stretch>
            <a:fillRect/>
          </a:stretch>
        </p:blipFill>
        <p:spPr bwMode="auto">
          <a:xfrm>
            <a:off x="683568" y="4077072"/>
            <a:ext cx="4194000" cy="2344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1026"/>
          <p:cNvSpPr>
            <a:spLocks noChangeArrowheads="1" noChangeShapeType="1" noTextEdit="1"/>
          </p:cNvSpPr>
          <p:nvPr/>
        </p:nvSpPr>
        <p:spPr bwMode="auto">
          <a:xfrm>
            <a:off x="2705100" y="980728"/>
            <a:ext cx="3733800" cy="555501"/>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各地區冰壺俱樂部</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5127" name="Picture 7" descr="F:\01國際冰壺學院\形象海報\交流賽-2.jpg"/>
          <p:cNvPicPr>
            <a:picLocks noChangeAspect="1" noChangeArrowheads="1"/>
          </p:cNvPicPr>
          <p:nvPr/>
        </p:nvPicPr>
        <p:blipFill>
          <a:blip r:embed="rId2" cstate="print"/>
          <a:srcRect t="7420"/>
          <a:stretch>
            <a:fillRect/>
          </a:stretch>
        </p:blipFill>
        <p:spPr bwMode="auto">
          <a:xfrm>
            <a:off x="651922" y="1772815"/>
            <a:ext cx="7840157" cy="4400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2"/>
          <p:cNvSpPr>
            <a:spLocks noChangeArrowheads="1" noChangeShapeType="1" noTextEdit="1"/>
          </p:cNvSpPr>
          <p:nvPr/>
        </p:nvSpPr>
        <p:spPr bwMode="auto">
          <a:xfrm>
            <a:off x="1735206" y="1052736"/>
            <a:ext cx="5673588"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海外交流訓練</a:t>
            </a:r>
            <a:r>
              <a:rPr lang="en-US" altLang="zh-TW" sz="2800" b="0" dirty="0" smtClean="0">
                <a:solidFill>
                  <a:schemeClr val="tx2">
                    <a:lumMod val="75000"/>
                  </a:schemeClr>
                </a:solidFill>
                <a:latin typeface="Adobe 黑体 Std R" pitchFamily="34" charset="-128"/>
                <a:ea typeface="Adobe 黑体 Std R" pitchFamily="34" charset="-128"/>
              </a:rPr>
              <a:t>-</a:t>
            </a:r>
            <a:r>
              <a:rPr lang="zh-TW" altLang="en-US" sz="2800" b="0" dirty="0" smtClean="0">
                <a:solidFill>
                  <a:schemeClr val="tx2">
                    <a:lumMod val="75000"/>
                  </a:schemeClr>
                </a:solidFill>
                <a:latin typeface="Adobe 黑体 Std R" pitchFamily="34" charset="-128"/>
                <a:ea typeface="Adobe 黑体 Std R" pitchFamily="34" charset="-128"/>
              </a:rPr>
              <a:t>日本輕井澤冰壺培訓</a:t>
            </a:r>
            <a:endParaRPr lang="zh-HK" altLang="en-US" sz="2800" b="0" dirty="0">
              <a:solidFill>
                <a:schemeClr val="tx2">
                  <a:lumMod val="75000"/>
                </a:schemeClr>
              </a:solidFill>
              <a:latin typeface="Adobe 黑体 Std R" pitchFamily="34" charset="-128"/>
              <a:ea typeface="Adobe 黑体 Std R" pitchFamily="34" charset="-128"/>
            </a:endParaRPr>
          </a:p>
        </p:txBody>
      </p:sp>
      <p:pic>
        <p:nvPicPr>
          <p:cNvPr id="7172" name="Picture 4" descr="F:\輕井澤冰壺培訓\輕井澤風越公園IcePark_180613_0136.jpg"/>
          <p:cNvPicPr>
            <a:picLocks noChangeAspect="1" noChangeArrowheads="1"/>
          </p:cNvPicPr>
          <p:nvPr/>
        </p:nvPicPr>
        <p:blipFill>
          <a:blip r:embed="rId2" cstate="print"/>
          <a:srcRect b="989"/>
          <a:stretch>
            <a:fillRect/>
          </a:stretch>
        </p:blipFill>
        <p:spPr bwMode="auto">
          <a:xfrm>
            <a:off x="755576" y="1844824"/>
            <a:ext cx="2952328" cy="4384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1" name="Picture 3" descr="F:\01國際冰壺學院\2018日本輕井澤冰壺體驗培訓暨自由行\Karuizawa_180613_0004-2.jpg"/>
          <p:cNvPicPr>
            <a:picLocks noChangeAspect="1" noChangeArrowheads="1"/>
          </p:cNvPicPr>
          <p:nvPr/>
        </p:nvPicPr>
        <p:blipFill>
          <a:blip r:embed="rId3" cstate="print"/>
          <a:srcRect/>
          <a:stretch>
            <a:fillRect/>
          </a:stretch>
        </p:blipFill>
        <p:spPr bwMode="auto">
          <a:xfrm>
            <a:off x="3995936" y="1844824"/>
            <a:ext cx="4464496" cy="1890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descr="P_20180527_211031_vHDR_Auto.jpg"/>
          <p:cNvPicPr>
            <a:picLocks noChangeAspect="1"/>
          </p:cNvPicPr>
          <p:nvPr/>
        </p:nvPicPr>
        <p:blipFill>
          <a:blip r:embed="rId4" cstate="print"/>
          <a:srcRect l="1989" t="19006" r="2350" b="10861"/>
          <a:stretch>
            <a:fillRect/>
          </a:stretch>
        </p:blipFill>
        <p:spPr>
          <a:xfrm>
            <a:off x="3995936" y="4053700"/>
            <a:ext cx="4473263" cy="2183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2"/>
          <p:cNvSpPr>
            <a:spLocks noChangeArrowheads="1" noChangeShapeType="1" noTextEdit="1"/>
          </p:cNvSpPr>
          <p:nvPr/>
        </p:nvSpPr>
        <p:spPr bwMode="auto">
          <a:xfrm>
            <a:off x="2657872" y="1342085"/>
            <a:ext cx="3828256"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HK" altLang="en-US" sz="4400" b="0" dirty="0">
                <a:solidFill>
                  <a:schemeClr val="tx2">
                    <a:lumMod val="75000"/>
                  </a:schemeClr>
                </a:solidFill>
                <a:latin typeface="Adobe 黑体 Std R" pitchFamily="34" charset="-128"/>
                <a:ea typeface="Adobe 黑体 Std R" pitchFamily="34" charset="-128"/>
              </a:rPr>
              <a:t>冰壺</a:t>
            </a:r>
            <a:r>
              <a:rPr lang="zh-TW" altLang="en-US" sz="4400" b="0" dirty="0">
                <a:solidFill>
                  <a:schemeClr val="tx2">
                    <a:lumMod val="75000"/>
                  </a:schemeClr>
                </a:solidFill>
                <a:latin typeface="Adobe 黑体 Std R" pitchFamily="34" charset="-128"/>
                <a:ea typeface="Adobe 黑体 Std R" pitchFamily="34" charset="-128"/>
              </a:rPr>
              <a:t>運動</a:t>
            </a:r>
            <a:r>
              <a:rPr lang="zh-HK" altLang="en-US" sz="4400" b="0" dirty="0">
                <a:solidFill>
                  <a:schemeClr val="tx2">
                    <a:lumMod val="75000"/>
                  </a:schemeClr>
                </a:solidFill>
                <a:latin typeface="Adobe 黑体 Std R" pitchFamily="34" charset="-128"/>
                <a:ea typeface="Adobe 黑体 Std R" pitchFamily="34" charset="-128"/>
              </a:rPr>
              <a:t>的</a:t>
            </a:r>
            <a:r>
              <a:rPr lang="zh-TW" altLang="en-US" sz="4400" b="0" dirty="0">
                <a:solidFill>
                  <a:schemeClr val="tx2">
                    <a:lumMod val="75000"/>
                  </a:schemeClr>
                </a:solidFill>
                <a:latin typeface="Adobe 黑体 Std R" pitchFamily="34" charset="-128"/>
                <a:ea typeface="Adobe 黑体 Std R" pitchFamily="34" charset="-128"/>
              </a:rPr>
              <a:t>優點</a:t>
            </a:r>
            <a:endParaRPr lang="zh-HK" altLang="en-US" sz="4400" b="0" dirty="0">
              <a:solidFill>
                <a:schemeClr val="tx2">
                  <a:lumMod val="75000"/>
                </a:schemeClr>
              </a:solidFill>
              <a:latin typeface="Adobe 黑体 Std R" pitchFamily="34" charset="-128"/>
              <a:ea typeface="Adobe 黑体 Std R" pitchFamily="34" charset="-128"/>
            </a:endParaRPr>
          </a:p>
        </p:txBody>
      </p:sp>
      <p:sp>
        <p:nvSpPr>
          <p:cNvPr id="27651" name="內容版面配置區 2"/>
          <p:cNvSpPr txBox="1">
            <a:spLocks/>
          </p:cNvSpPr>
          <p:nvPr/>
        </p:nvSpPr>
        <p:spPr bwMode="auto">
          <a:xfrm>
            <a:off x="683568" y="2710237"/>
            <a:ext cx="3600400" cy="2808312"/>
          </a:xfrm>
          <a:prstGeom prst="rect">
            <a:avLst/>
          </a:prstGeom>
          <a:noFill/>
          <a:ln w="9525">
            <a:noFill/>
            <a:miter lim="800000"/>
            <a:headEnd/>
            <a:tailEnd/>
          </a:ln>
        </p:spPr>
        <p:txBody>
          <a:bodyPr/>
          <a:lstStyle/>
          <a:p>
            <a:pPr marL="342900" indent="-342900">
              <a:lnSpc>
                <a:spcPct val="150000"/>
              </a:lnSpc>
              <a:spcBef>
                <a:spcPct val="20000"/>
              </a:spcBef>
              <a:buClr>
                <a:schemeClr val="tx1"/>
              </a:buClr>
              <a:buFont typeface="Wingdings" pitchFamily="2" charset="2"/>
              <a:buChar char="l"/>
            </a:pPr>
            <a:r>
              <a:rPr lang="zh-TW" altLang="en-US" b="0" dirty="0">
                <a:solidFill>
                  <a:srgbClr val="000000"/>
                </a:solidFill>
                <a:latin typeface="Adobe 黑体 Std R" pitchFamily="34" charset="-128"/>
                <a:ea typeface="Adobe 黑体 Std R" pitchFamily="34" charset="-128"/>
              </a:rPr>
              <a:t>老少咸宜的體育活動</a:t>
            </a:r>
            <a:endParaRPr lang="en-US" altLang="zh-TW" b="0" dirty="0">
              <a:solidFill>
                <a:srgbClr val="000000"/>
              </a:solidFill>
              <a:latin typeface="Adobe 黑体 Std R" pitchFamily="34" charset="-128"/>
              <a:ea typeface="Adobe 黑体 Std R" pitchFamily="34" charset="-128"/>
            </a:endParaRPr>
          </a:p>
          <a:p>
            <a:pPr marL="342900" indent="-342900">
              <a:lnSpc>
                <a:spcPct val="150000"/>
              </a:lnSpc>
              <a:spcBef>
                <a:spcPct val="20000"/>
              </a:spcBef>
              <a:buClr>
                <a:schemeClr val="tx1"/>
              </a:buClr>
              <a:buFont typeface="Wingdings" pitchFamily="2" charset="2"/>
              <a:buChar char="l"/>
            </a:pPr>
            <a:r>
              <a:rPr lang="zh-TW" altLang="en-US" b="0" dirty="0">
                <a:solidFill>
                  <a:srgbClr val="000000"/>
                </a:solidFill>
                <a:latin typeface="Adobe 黑体 Std R" pitchFamily="34" charset="-128"/>
                <a:ea typeface="Adobe 黑体 Std R" pitchFamily="34" charset="-128"/>
              </a:rPr>
              <a:t>有助個人和團隊</a:t>
            </a:r>
            <a:r>
              <a:rPr lang="zh-TW" altLang="en-US" b="0" dirty="0" smtClean="0">
                <a:solidFill>
                  <a:srgbClr val="000000"/>
                </a:solidFill>
                <a:latin typeface="Adobe 黑体 Std R" pitchFamily="34" charset="-128"/>
                <a:ea typeface="Adobe 黑体 Std R" pitchFamily="34" charset="-128"/>
              </a:rPr>
              <a:t>發展</a:t>
            </a:r>
            <a:endParaRPr lang="en-US" altLang="zh-TW" b="0" dirty="0" smtClean="0">
              <a:solidFill>
                <a:srgbClr val="000000"/>
              </a:solidFill>
              <a:latin typeface="Adobe 黑体 Std R" pitchFamily="34" charset="-128"/>
              <a:ea typeface="Adobe 黑体 Std R" pitchFamily="34" charset="-128"/>
            </a:endParaRPr>
          </a:p>
          <a:p>
            <a:pPr marL="342900" indent="-342900">
              <a:lnSpc>
                <a:spcPct val="150000"/>
              </a:lnSpc>
              <a:spcBef>
                <a:spcPct val="20000"/>
              </a:spcBef>
              <a:buClr>
                <a:schemeClr val="tx1"/>
              </a:buClr>
              <a:buFont typeface="Wingdings" pitchFamily="2" charset="2"/>
              <a:buChar char="l"/>
            </a:pPr>
            <a:r>
              <a:rPr lang="zh-TW" altLang="en-US" b="0" dirty="0" smtClean="0">
                <a:solidFill>
                  <a:srgbClr val="000000"/>
                </a:solidFill>
                <a:latin typeface="Adobe 黑体 Std R" pitchFamily="34" charset="-128"/>
                <a:ea typeface="Adobe 黑体 Std R" pitchFamily="34" charset="-128"/>
              </a:rPr>
              <a:t>交流友好的社交休閒</a:t>
            </a:r>
            <a:endParaRPr lang="en-US" altLang="zh-TW" b="0" dirty="0" smtClean="0">
              <a:solidFill>
                <a:srgbClr val="000000"/>
              </a:solidFill>
              <a:latin typeface="Adobe 黑体 Std R" pitchFamily="34" charset="-128"/>
              <a:ea typeface="Adobe 黑体 Std R" pitchFamily="34" charset="-128"/>
            </a:endParaRPr>
          </a:p>
          <a:p>
            <a:pPr marL="342900" indent="-342900">
              <a:lnSpc>
                <a:spcPct val="150000"/>
              </a:lnSpc>
              <a:spcBef>
                <a:spcPct val="20000"/>
              </a:spcBef>
              <a:buClr>
                <a:schemeClr val="tx1"/>
              </a:buClr>
              <a:buFont typeface="Wingdings" pitchFamily="2" charset="2"/>
              <a:buChar char="l"/>
            </a:pPr>
            <a:r>
              <a:rPr lang="zh-TW" altLang="en-US" b="0" dirty="0" smtClean="0">
                <a:solidFill>
                  <a:srgbClr val="000000"/>
                </a:solidFill>
                <a:latin typeface="Adobe 黑体 Std R" pitchFamily="34" charset="-128"/>
                <a:ea typeface="Adobe 黑体 Std R" pitchFamily="34" charset="-128"/>
              </a:rPr>
              <a:t>寓教於樂的多元教育</a:t>
            </a:r>
          </a:p>
        </p:txBody>
      </p:sp>
      <p:pic>
        <p:nvPicPr>
          <p:cNvPr id="10242" name="Picture 2" descr="F:\01國際冰壺學院\推廣活動及體驗會\20180728全民運動與健康研討會設攤推廣\全民運動組呂忠仁組長-3.jpg"/>
          <p:cNvPicPr>
            <a:picLocks noChangeAspect="1" noChangeArrowheads="1"/>
          </p:cNvPicPr>
          <p:nvPr/>
        </p:nvPicPr>
        <p:blipFill>
          <a:blip r:embed="rId2" cstate="print"/>
          <a:srcRect t="4390" b="6036"/>
          <a:stretch>
            <a:fillRect/>
          </a:stretch>
        </p:blipFill>
        <p:spPr bwMode="auto">
          <a:xfrm>
            <a:off x="4427984" y="2508227"/>
            <a:ext cx="3951466" cy="3225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871700" y="836712"/>
            <a:ext cx="5400600" cy="1143000"/>
          </a:xfrm>
        </p:spPr>
        <p:txBody>
          <a:bodyPr/>
          <a:lstStyle/>
          <a:p>
            <a:r>
              <a:rPr lang="zh-TW" altLang="en-US" dirty="0" smtClean="0">
                <a:solidFill>
                  <a:schemeClr val="tx2">
                    <a:lumMod val="75000"/>
                  </a:schemeClr>
                </a:solidFill>
                <a:latin typeface="Adobe 黑体 Std R" pitchFamily="34" charset="-128"/>
                <a:ea typeface="Adobe 黑体 Std R" pitchFamily="34" charset="-128"/>
              </a:rPr>
              <a:t>紳士與淑女的運動</a:t>
            </a:r>
          </a:p>
        </p:txBody>
      </p:sp>
      <p:pic>
        <p:nvPicPr>
          <p:cNvPr id="4" name="Picture 2" descr="C:\Users\user\Desktop\Curling PPT\1280px-Curling_at_Eglinton_castle,_Ayrshire,_Scotland.jpg"/>
          <p:cNvPicPr>
            <a:picLocks noChangeAspect="1" noChangeArrowheads="1"/>
          </p:cNvPicPr>
          <p:nvPr/>
        </p:nvPicPr>
        <p:blipFill>
          <a:blip r:embed="rId2" cstate="print"/>
          <a:srcRect/>
          <a:stretch>
            <a:fillRect/>
          </a:stretch>
        </p:blipFill>
        <p:spPr bwMode="auto">
          <a:xfrm>
            <a:off x="935596" y="1916832"/>
            <a:ext cx="7272808" cy="439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5" name="Picture 3" descr="F:\01國際冰壺學院\2018日本輕井澤冰壺體驗培訓暨自由行\P_20180527_211031_vHDR_Auto.jpg"/>
          <p:cNvPicPr>
            <a:picLocks noChangeAspect="1" noChangeArrowheads="1"/>
          </p:cNvPicPr>
          <p:nvPr/>
        </p:nvPicPr>
        <p:blipFill>
          <a:blip r:embed="rId2" cstate="print"/>
          <a:srcRect l="3337" t="2737" r="2967" b="6020"/>
          <a:stretch>
            <a:fillRect/>
          </a:stretch>
        </p:blipFill>
        <p:spPr bwMode="auto">
          <a:xfrm>
            <a:off x="7572" y="404663"/>
            <a:ext cx="9165970" cy="6047535"/>
          </a:xfrm>
          <a:prstGeom prst="rect">
            <a:avLst/>
          </a:prstGeom>
          <a:noFill/>
        </p:spPr>
      </p:pic>
      <p:sp>
        <p:nvSpPr>
          <p:cNvPr id="29698" name="WordArt 2"/>
          <p:cNvSpPr>
            <a:spLocks noChangeArrowheads="1" noChangeShapeType="1" noTextEdit="1"/>
          </p:cNvSpPr>
          <p:nvPr/>
        </p:nvSpPr>
        <p:spPr bwMode="auto">
          <a:xfrm>
            <a:off x="1789212" y="2153419"/>
            <a:ext cx="5565576" cy="1203573"/>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en-US" altLang="zh-HK" sz="6000" dirty="0" smtClean="0">
                <a:solidFill>
                  <a:schemeClr val="bg1"/>
                </a:solidFill>
                <a:effectLst>
                  <a:glow rad="101600">
                    <a:schemeClr val="tx2">
                      <a:lumMod val="75000"/>
                      <a:alpha val="60000"/>
                    </a:schemeClr>
                  </a:glow>
                </a:effectLst>
                <a:latin typeface="Brush Script Std" pitchFamily="50" charset="0"/>
                <a:ea typeface="Adobe 黑体 Std R" pitchFamily="34" charset="-128"/>
              </a:rPr>
              <a:t>GO Curling</a:t>
            </a:r>
            <a:r>
              <a:rPr lang="en-US" altLang="zh-HK" sz="3200" dirty="0" smtClean="0">
                <a:solidFill>
                  <a:schemeClr val="bg1"/>
                </a:solidFill>
                <a:effectLst>
                  <a:glow rad="101600">
                    <a:schemeClr val="tx2">
                      <a:lumMod val="75000"/>
                      <a:alpha val="60000"/>
                    </a:schemeClr>
                  </a:glow>
                </a:effectLst>
                <a:latin typeface="Brush Script Std" pitchFamily="50" charset="0"/>
                <a:ea typeface="Adobe 黑体 Std R" pitchFamily="34" charset="-128"/>
              </a:rPr>
              <a:t> </a:t>
            </a:r>
            <a:r>
              <a:rPr lang="en-US" altLang="zh-TW" sz="6600" dirty="0" smtClean="0">
                <a:solidFill>
                  <a:schemeClr val="bg1"/>
                </a:solidFill>
                <a:effectLst>
                  <a:glow rad="101600">
                    <a:schemeClr val="tx2">
                      <a:lumMod val="75000"/>
                      <a:alpha val="60000"/>
                    </a:schemeClr>
                  </a:glow>
                </a:effectLst>
                <a:latin typeface="Brush Script Std" pitchFamily="50" charset="0"/>
                <a:ea typeface="Adobe 黑体 Std R" pitchFamily="34" charset="-128"/>
              </a:rPr>
              <a:t>!</a:t>
            </a:r>
            <a:endParaRPr lang="zh-HK" altLang="en-US" sz="6600" dirty="0">
              <a:solidFill>
                <a:schemeClr val="bg1"/>
              </a:solidFill>
              <a:effectLst>
                <a:glow rad="101600">
                  <a:schemeClr val="tx2">
                    <a:lumMod val="75000"/>
                    <a:alpha val="60000"/>
                  </a:schemeClr>
                </a:glow>
              </a:effectLst>
              <a:latin typeface="Brush Script Std" pitchFamily="50" charset="0"/>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WordArt 4"/>
          <p:cNvSpPr>
            <a:spLocks noChangeArrowheads="1" noChangeShapeType="1" noTextEdit="1"/>
          </p:cNvSpPr>
          <p:nvPr/>
        </p:nvSpPr>
        <p:spPr bwMode="auto">
          <a:xfrm>
            <a:off x="2833688" y="1001291"/>
            <a:ext cx="3476625"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HK" altLang="en-US" sz="4400" b="0" dirty="0">
                <a:solidFill>
                  <a:schemeClr val="tx2">
                    <a:lumMod val="75000"/>
                  </a:schemeClr>
                </a:solidFill>
                <a:latin typeface="Adobe 黑体 Std R" pitchFamily="34" charset="-128"/>
                <a:ea typeface="Adobe 黑体 Std R" pitchFamily="34" charset="-128"/>
              </a:rPr>
              <a:t>冰壺的起源</a:t>
            </a:r>
          </a:p>
        </p:txBody>
      </p:sp>
      <p:pic>
        <p:nvPicPr>
          <p:cNvPr id="4104" name="Picture 8" descr="C:\Users\user\Desktop\Curling PPT\1903-19 Banff outdoor sheets.png"/>
          <p:cNvPicPr>
            <a:picLocks noChangeAspect="1" noChangeArrowheads="1"/>
          </p:cNvPicPr>
          <p:nvPr/>
        </p:nvPicPr>
        <p:blipFill>
          <a:blip r:embed="rId2" cstate="print"/>
          <a:stretch>
            <a:fillRect/>
          </a:stretch>
        </p:blipFill>
        <p:spPr bwMode="auto">
          <a:xfrm>
            <a:off x="2411760" y="2060848"/>
            <a:ext cx="6274621" cy="381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5" name="Picture 9" descr="C:\Users\user\Desktop\Curling PPT\Curling_on_a_lake_in_Dartmouth,_Nova_Scotia,_Canada,_ca__1897.jpg"/>
          <p:cNvPicPr>
            <a:picLocks noChangeAspect="1" noChangeArrowheads="1"/>
          </p:cNvPicPr>
          <p:nvPr/>
        </p:nvPicPr>
        <p:blipFill>
          <a:blip r:embed="rId3" cstate="print"/>
          <a:stretch>
            <a:fillRect/>
          </a:stretch>
        </p:blipFill>
        <p:spPr bwMode="auto">
          <a:xfrm>
            <a:off x="367329" y="2060848"/>
            <a:ext cx="1828407" cy="1301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3"/>
          <p:cNvSpPr>
            <a:spLocks noChangeArrowheads="1"/>
          </p:cNvSpPr>
          <p:nvPr/>
        </p:nvSpPr>
        <p:spPr bwMode="auto">
          <a:xfrm>
            <a:off x="467544" y="3645024"/>
            <a:ext cx="1656184" cy="830997"/>
          </a:xfrm>
          <a:prstGeom prst="rect">
            <a:avLst/>
          </a:prstGeom>
          <a:noFill/>
          <a:ln w="9525">
            <a:noFill/>
            <a:miter lim="800000"/>
            <a:headEnd/>
            <a:tailEnd/>
          </a:ln>
        </p:spPr>
        <p:txBody>
          <a:bodyPr wrap="square">
            <a:spAutoFit/>
          </a:bodyPr>
          <a:lstStyle/>
          <a:p>
            <a:pPr algn="ctr"/>
            <a:r>
              <a:rPr lang="en-US" altLang="zh-TW" sz="1600" b="0" dirty="0" smtClean="0">
                <a:latin typeface="Adobe 黑体 Std R" pitchFamily="34" charset="-128"/>
                <a:ea typeface="Adobe 黑体 Std R" pitchFamily="34" charset="-128"/>
              </a:rPr>
              <a:t>《</a:t>
            </a:r>
            <a:r>
              <a:rPr lang="zh-TW" altLang="en-US" sz="1600" b="0" dirty="0" smtClean="0">
                <a:latin typeface="Adobe 黑体 Std R" pitchFamily="34" charset="-128"/>
                <a:ea typeface="Adobe 黑体 Std R" pitchFamily="34" charset="-128"/>
              </a:rPr>
              <a:t>雪中獵人</a:t>
            </a:r>
            <a:r>
              <a:rPr lang="en-US" altLang="zh-TW" sz="1600" b="0" dirty="0" smtClean="0">
                <a:latin typeface="Adobe 黑体 Std R" pitchFamily="34" charset="-128"/>
                <a:ea typeface="Adobe 黑体 Std R" pitchFamily="34" charset="-128"/>
              </a:rPr>
              <a:t>》</a:t>
            </a:r>
          </a:p>
          <a:p>
            <a:pPr algn="ctr"/>
            <a:r>
              <a:rPr lang="en-US" altLang="zh-TW" sz="1600" b="0" dirty="0" smtClean="0">
                <a:latin typeface="Adobe 黑体 Std R" pitchFamily="34" charset="-128"/>
                <a:ea typeface="Adobe 黑体 Std R" pitchFamily="34" charset="-128"/>
              </a:rPr>
              <a:t>1565</a:t>
            </a:r>
            <a:r>
              <a:rPr lang="zh-TW" altLang="en-US" sz="1600" b="0" dirty="0" smtClean="0">
                <a:latin typeface="Adobe 黑体 Std R" pitchFamily="34" charset="-128"/>
                <a:ea typeface="Adobe 黑体 Std R" pitchFamily="34" charset="-128"/>
              </a:rPr>
              <a:t>年</a:t>
            </a:r>
            <a:endParaRPr lang="en-US" altLang="zh-TW" sz="1600" b="0" dirty="0" smtClean="0">
              <a:latin typeface="Adobe 黑体 Std R" pitchFamily="34" charset="-128"/>
              <a:ea typeface="Adobe 黑体 Std R" pitchFamily="34" charset="-128"/>
            </a:endParaRPr>
          </a:p>
          <a:p>
            <a:pPr algn="ctr"/>
            <a:r>
              <a:rPr lang="zh-TW" altLang="en-US" sz="1400" b="0" dirty="0" smtClean="0">
                <a:latin typeface="Adobe 黑体 Std R" pitchFamily="34" charset="-128"/>
                <a:ea typeface="Adobe 黑体 Std R" pitchFamily="34" charset="-128"/>
              </a:rPr>
              <a:t> </a:t>
            </a:r>
            <a:r>
              <a:rPr lang="en-US" altLang="zh-TW" sz="1400" b="0" dirty="0" smtClean="0">
                <a:latin typeface="Adobe 黑体 Std R" pitchFamily="34" charset="-128"/>
                <a:ea typeface="Adobe 黑体 Std R" pitchFamily="34" charset="-128"/>
              </a:rPr>
              <a:t>Pieter </a:t>
            </a:r>
            <a:r>
              <a:rPr lang="en-US" altLang="zh-TW" sz="1400" b="0" dirty="0" err="1" smtClean="0">
                <a:latin typeface="Adobe 黑体 Std R" pitchFamily="34" charset="-128"/>
                <a:ea typeface="Adobe 黑体 Std R" pitchFamily="34" charset="-128"/>
              </a:rPr>
              <a:t>Bruegel</a:t>
            </a:r>
            <a:endParaRPr lang="zh-TW" altLang="en-US" sz="1400" b="0" dirty="0" smtClean="0">
              <a:latin typeface="Adobe 黑体 Std R" pitchFamily="34" charset="-128"/>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ChangeArrowheads="1"/>
          </p:cNvSpPr>
          <p:nvPr/>
        </p:nvSpPr>
        <p:spPr bwMode="auto">
          <a:xfrm>
            <a:off x="1259632" y="1887215"/>
            <a:ext cx="6624736" cy="461665"/>
          </a:xfrm>
          <a:prstGeom prst="rect">
            <a:avLst/>
          </a:prstGeom>
          <a:noFill/>
          <a:ln w="9525">
            <a:noFill/>
            <a:miter lim="800000"/>
            <a:headEnd/>
            <a:tailEnd/>
          </a:ln>
        </p:spPr>
        <p:txBody>
          <a:bodyPr wrap="square">
            <a:spAutoFit/>
          </a:bodyPr>
          <a:lstStyle/>
          <a:p>
            <a:pPr marL="342900" indent="-342900" algn="ctr">
              <a:buFont typeface="Wingdings" pitchFamily="2" charset="2"/>
              <a:buNone/>
            </a:pPr>
            <a:r>
              <a:rPr lang="en-GB" altLang="zh-TW" b="0" dirty="0">
                <a:solidFill>
                  <a:srgbClr val="000000"/>
                </a:solidFill>
                <a:latin typeface="Adobe 黑体 Std R" pitchFamily="34" charset="-128"/>
                <a:ea typeface="Adobe 黑体 Std R" pitchFamily="34" charset="-128"/>
                <a:cs typeface="Arial" charset="0"/>
              </a:rPr>
              <a:t> 14 </a:t>
            </a:r>
            <a:r>
              <a:rPr lang="zh-TW" altLang="en-GB" b="0" dirty="0">
                <a:solidFill>
                  <a:srgbClr val="000000"/>
                </a:solidFill>
                <a:latin typeface="Adobe 黑体 Std R" pitchFamily="34" charset="-128"/>
                <a:ea typeface="Adobe 黑体 Std R" pitchFamily="34" charset="-128"/>
                <a:cs typeface="Arial" charset="0"/>
              </a:rPr>
              <a:t>世紀起源於蘇格蘭至今已有</a:t>
            </a:r>
            <a:r>
              <a:rPr lang="en-GB" altLang="zh-TW" b="0" dirty="0">
                <a:solidFill>
                  <a:srgbClr val="000000"/>
                </a:solidFill>
                <a:latin typeface="Adobe 黑体 Std R" pitchFamily="34" charset="-128"/>
                <a:ea typeface="Adobe 黑体 Std R" pitchFamily="34" charset="-128"/>
                <a:cs typeface="Arial" charset="0"/>
              </a:rPr>
              <a:t>500</a:t>
            </a:r>
            <a:r>
              <a:rPr lang="zh-TW" altLang="en-GB" b="0" dirty="0">
                <a:solidFill>
                  <a:srgbClr val="000000"/>
                </a:solidFill>
                <a:latin typeface="Adobe 黑体 Std R" pitchFamily="34" charset="-128"/>
                <a:ea typeface="Adobe 黑体 Std R" pitchFamily="34" charset="-128"/>
                <a:cs typeface="Arial" charset="0"/>
              </a:rPr>
              <a:t>年</a:t>
            </a:r>
            <a:r>
              <a:rPr lang="zh-TW" altLang="en-GB" b="0" dirty="0" smtClean="0">
                <a:solidFill>
                  <a:srgbClr val="000000"/>
                </a:solidFill>
                <a:latin typeface="Adobe 黑体 Std R" pitchFamily="34" charset="-128"/>
                <a:ea typeface="Adobe 黑体 Std R" pitchFamily="34" charset="-128"/>
                <a:cs typeface="Arial" charset="0"/>
              </a:rPr>
              <a:t>歷史</a:t>
            </a:r>
            <a:endParaRPr lang="zh-TW" altLang="en-US" b="0" dirty="0">
              <a:latin typeface="Adobe 黑体 Std R" pitchFamily="34" charset="-128"/>
              <a:ea typeface="Adobe 黑体 Std R" pitchFamily="34" charset="-128"/>
            </a:endParaRPr>
          </a:p>
        </p:txBody>
      </p:sp>
      <p:sp>
        <p:nvSpPr>
          <p:cNvPr id="4100" name="WordArt 4"/>
          <p:cNvSpPr>
            <a:spLocks noChangeArrowheads="1" noChangeShapeType="1" noTextEdit="1"/>
          </p:cNvSpPr>
          <p:nvPr/>
        </p:nvSpPr>
        <p:spPr bwMode="auto">
          <a:xfrm>
            <a:off x="2833688" y="1001291"/>
            <a:ext cx="3476625"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HK" altLang="en-US" sz="4400" b="0" dirty="0">
                <a:solidFill>
                  <a:schemeClr val="tx2">
                    <a:lumMod val="75000"/>
                  </a:schemeClr>
                </a:solidFill>
                <a:latin typeface="Adobe 黑体 Std R" pitchFamily="34" charset="-128"/>
                <a:ea typeface="Adobe 黑体 Std R" pitchFamily="34" charset="-128"/>
              </a:rPr>
              <a:t>冰壺的起源</a:t>
            </a:r>
          </a:p>
        </p:txBody>
      </p:sp>
      <p:pic>
        <p:nvPicPr>
          <p:cNvPr id="4104" name="Picture 8" descr="C:\Users\user\Desktop\Curling PPT\1903-19 Banff outdoor sheets.png"/>
          <p:cNvPicPr>
            <a:picLocks noChangeAspect="1" noChangeArrowheads="1"/>
          </p:cNvPicPr>
          <p:nvPr/>
        </p:nvPicPr>
        <p:blipFill rotWithShape="1">
          <a:blip r:embed="rId2" cstate="print"/>
          <a:srcRect l="3704" t="8021"/>
          <a:stretch/>
        </p:blipFill>
        <p:spPr bwMode="auto">
          <a:xfrm>
            <a:off x="4511972" y="2977235"/>
            <a:ext cx="4344504" cy="2448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5" name="Picture 9" descr="C:\Users\user\Desktop\Curling PPT\Curling_on_a_lake_in_Dartmouth,_Nova_Scotia,_Canada,_ca__1897.jpg"/>
          <p:cNvPicPr>
            <a:picLocks noChangeAspect="1" noChangeArrowheads="1"/>
          </p:cNvPicPr>
          <p:nvPr/>
        </p:nvPicPr>
        <p:blipFill rotWithShape="1">
          <a:blip r:embed="rId3" cstate="print"/>
          <a:srcRect l="2995"/>
          <a:stretch/>
        </p:blipFill>
        <p:spPr bwMode="auto">
          <a:xfrm>
            <a:off x="287524" y="2977235"/>
            <a:ext cx="4032122" cy="2467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kip in the Old Days"/>
          <p:cNvPicPr>
            <a:picLocks noChangeAspect="1" noChangeArrowheads="1"/>
          </p:cNvPicPr>
          <p:nvPr/>
        </p:nvPicPr>
        <p:blipFill>
          <a:blip r:embed="rId2" cstate="print"/>
          <a:srcRect/>
          <a:stretch>
            <a:fillRect/>
          </a:stretch>
        </p:blipFill>
        <p:spPr>
          <a:xfrm>
            <a:off x="2915816" y="1052736"/>
            <a:ext cx="4046220" cy="5404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p:cNvPicPr>
            <a:picLocks noChangeAspect="1" noChangeArrowheads="1"/>
          </p:cNvPicPr>
          <p:nvPr/>
        </p:nvPicPr>
        <p:blipFill>
          <a:blip r:embed="rId3" cstate="print"/>
          <a:stretch>
            <a:fillRect/>
          </a:stretch>
        </p:blipFill>
        <p:spPr bwMode="auto">
          <a:xfrm>
            <a:off x="1330947" y="3645024"/>
            <a:ext cx="1311303" cy="1296144"/>
          </a:xfrm>
          <a:prstGeom prst="rect">
            <a:avLst/>
          </a:prstGeom>
          <a:noFill/>
          <a:ln>
            <a:noFill/>
          </a:ln>
        </p:spPr>
      </p:pic>
      <p:pic>
        <p:nvPicPr>
          <p:cNvPr id="6" name="Picture 7"/>
          <p:cNvPicPr>
            <a:picLocks noChangeAspect="1" noChangeArrowheads="1"/>
          </p:cNvPicPr>
          <p:nvPr/>
        </p:nvPicPr>
        <p:blipFill>
          <a:blip r:embed="rId4" cstate="print"/>
          <a:srcRect l="19376" t="10938" r="30000" b="8746"/>
          <a:stretch>
            <a:fillRect/>
          </a:stretch>
        </p:blipFill>
        <p:spPr bwMode="auto">
          <a:xfrm>
            <a:off x="1338526" y="5157192"/>
            <a:ext cx="1296144" cy="1294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文字方塊 2"/>
          <p:cNvSpPr txBox="1">
            <a:spLocks noChangeArrowheads="1"/>
          </p:cNvSpPr>
          <p:nvPr/>
        </p:nvSpPr>
        <p:spPr bwMode="auto">
          <a:xfrm>
            <a:off x="1007579" y="1844824"/>
            <a:ext cx="7128842" cy="907941"/>
          </a:xfrm>
          <a:prstGeom prst="rect">
            <a:avLst/>
          </a:prstGeom>
          <a:noFill/>
          <a:ln w="9525">
            <a:noFill/>
            <a:miter lim="800000"/>
            <a:headEnd/>
            <a:tailEnd/>
          </a:ln>
        </p:spPr>
        <p:txBody>
          <a:bodyPr wrap="square">
            <a:spAutoFit/>
          </a:bodyPr>
          <a:lstStyle/>
          <a:p>
            <a:pPr marL="342900" indent="-342900">
              <a:spcBef>
                <a:spcPts val="600"/>
              </a:spcBef>
              <a:buFont typeface="Wingdings" pitchFamily="2" charset="2"/>
              <a:buChar char="l"/>
            </a:pPr>
            <a:r>
              <a:rPr lang="en-US" altLang="zh-TW" b="0" dirty="0" smtClean="0">
                <a:solidFill>
                  <a:srgbClr val="000000"/>
                </a:solidFill>
                <a:latin typeface="Adobe 黑体 Std R" pitchFamily="34" charset="-128"/>
                <a:ea typeface="Adobe 黑体 Std R" pitchFamily="34" charset="-128"/>
                <a:cs typeface="Arial" charset="0"/>
              </a:rPr>
              <a:t>1924</a:t>
            </a:r>
            <a:r>
              <a:rPr lang="zh-TW" altLang="en-US" b="0" dirty="0" smtClean="0">
                <a:solidFill>
                  <a:srgbClr val="000000"/>
                </a:solidFill>
                <a:latin typeface="Adobe 黑体 Std R" pitchFamily="34" charset="-128"/>
                <a:ea typeface="Adobe 黑体 Std R" pitchFamily="34" charset="-128"/>
                <a:cs typeface="Arial" charset="0"/>
              </a:rPr>
              <a:t>年 首次於</a:t>
            </a:r>
            <a:r>
              <a:rPr lang="zh-TW" altLang="en-US" dirty="0" smtClean="0">
                <a:latin typeface="微軟正黑體" pitchFamily="34" charset="-120"/>
                <a:ea typeface="微軟正黑體" pitchFamily="34" charset="-120"/>
              </a:rPr>
              <a:t>夏慕尼</a:t>
            </a:r>
            <a:r>
              <a:rPr lang="zh-TW" altLang="en-US" b="0" dirty="0" smtClean="0">
                <a:solidFill>
                  <a:srgbClr val="000000"/>
                </a:solidFill>
                <a:latin typeface="Adobe 黑体 Std R" pitchFamily="34" charset="-128"/>
                <a:ea typeface="Adobe 黑体 Std R" pitchFamily="34" charset="-128"/>
                <a:cs typeface="Arial" charset="0"/>
              </a:rPr>
              <a:t>第一</a:t>
            </a:r>
            <a:r>
              <a:rPr lang="zh-TW" altLang="en-US" dirty="0" smtClean="0">
                <a:latin typeface="微軟正黑體" pitchFamily="34" charset="-120"/>
                <a:ea typeface="微軟正黑體" pitchFamily="34" charset="-120"/>
              </a:rPr>
              <a:t>屆冬季奧運會上</a:t>
            </a:r>
            <a:r>
              <a:rPr lang="zh-TW" altLang="en-US" b="0" dirty="0" smtClean="0">
                <a:solidFill>
                  <a:srgbClr val="000000"/>
                </a:solidFill>
                <a:latin typeface="Adobe 黑体 Std R" pitchFamily="34" charset="-128"/>
                <a:ea typeface="Adobe 黑体 Std R" pitchFamily="34" charset="-128"/>
                <a:cs typeface="Arial" charset="0"/>
              </a:rPr>
              <a:t>亮相 </a:t>
            </a:r>
            <a:endParaRPr lang="en-US" altLang="zh-TW" b="0" dirty="0">
              <a:solidFill>
                <a:srgbClr val="000000"/>
              </a:solidFill>
              <a:latin typeface="Adobe 黑体 Std R" pitchFamily="34" charset="-128"/>
              <a:ea typeface="Adobe 黑体 Std R" pitchFamily="34" charset="-128"/>
              <a:cs typeface="Arial" charset="0"/>
            </a:endParaRPr>
          </a:p>
          <a:p>
            <a:pPr marL="342900" indent="-342900">
              <a:spcBef>
                <a:spcPts val="600"/>
              </a:spcBef>
              <a:buFont typeface="Wingdings" pitchFamily="2" charset="2"/>
              <a:buChar char="l"/>
            </a:pPr>
            <a:r>
              <a:rPr lang="en-US" altLang="zh-TW" b="0" dirty="0" smtClean="0">
                <a:solidFill>
                  <a:srgbClr val="000000"/>
                </a:solidFill>
                <a:latin typeface="Adobe 黑体 Std R" pitchFamily="34" charset="-128"/>
                <a:ea typeface="Adobe 黑体 Std R" pitchFamily="34" charset="-128"/>
                <a:cs typeface="Arial" charset="0"/>
              </a:rPr>
              <a:t>1998</a:t>
            </a:r>
            <a:r>
              <a:rPr lang="zh-TW" altLang="en-US" b="0" dirty="0">
                <a:solidFill>
                  <a:srgbClr val="000000"/>
                </a:solidFill>
                <a:latin typeface="Adobe 黑体 Std R" pitchFamily="34" charset="-128"/>
                <a:ea typeface="Adobe 黑体 Std R" pitchFamily="34" charset="-128"/>
                <a:cs typeface="Arial" charset="0"/>
              </a:rPr>
              <a:t>年冰壺被列為</a:t>
            </a:r>
            <a:r>
              <a:rPr lang="zh-TW" altLang="en-US" b="0" dirty="0" smtClean="0">
                <a:solidFill>
                  <a:srgbClr val="000000"/>
                </a:solidFill>
                <a:latin typeface="Adobe 黑体 Std R" pitchFamily="34" charset="-128"/>
                <a:ea typeface="Adobe 黑体 Std R" pitchFamily="34" charset="-128"/>
                <a:cs typeface="Arial" charset="0"/>
              </a:rPr>
              <a:t>冬季奧運會正式</a:t>
            </a:r>
            <a:r>
              <a:rPr lang="zh-TW" altLang="en-US" b="0" dirty="0">
                <a:solidFill>
                  <a:srgbClr val="000000"/>
                </a:solidFill>
                <a:latin typeface="Adobe 黑体 Std R" pitchFamily="34" charset="-128"/>
                <a:ea typeface="Adobe 黑体 Std R" pitchFamily="34" charset="-128"/>
                <a:cs typeface="Arial" charset="0"/>
              </a:rPr>
              <a:t>比賽項目 </a:t>
            </a:r>
          </a:p>
        </p:txBody>
      </p:sp>
      <p:pic>
        <p:nvPicPr>
          <p:cNvPr id="36867" name="Picture 3"/>
          <p:cNvPicPr>
            <a:picLocks noChangeAspect="1" noChangeArrowheads="1"/>
          </p:cNvPicPr>
          <p:nvPr/>
        </p:nvPicPr>
        <p:blipFill rotWithShape="1">
          <a:blip r:embed="rId2" cstate="print"/>
          <a:srcRect b="3035"/>
          <a:stretch/>
        </p:blipFill>
        <p:spPr bwMode="auto">
          <a:xfrm>
            <a:off x="4694237" y="3212976"/>
            <a:ext cx="3856038" cy="2581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圖片 3"/>
          <p:cNvPicPr>
            <a:picLocks noChangeAspect="1"/>
          </p:cNvPicPr>
          <p:nvPr/>
        </p:nvPicPr>
        <p:blipFill>
          <a:blip r:embed="rId3" cstate="print"/>
          <a:stretch>
            <a:fillRect/>
          </a:stretch>
        </p:blipFill>
        <p:spPr>
          <a:xfrm>
            <a:off x="593725" y="3235201"/>
            <a:ext cx="3898900" cy="2587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WordArt 4"/>
          <p:cNvSpPr>
            <a:spLocks noChangeArrowheads="1" noChangeShapeType="1" noTextEdit="1"/>
          </p:cNvSpPr>
          <p:nvPr/>
        </p:nvSpPr>
        <p:spPr bwMode="auto">
          <a:xfrm>
            <a:off x="2907507" y="1001291"/>
            <a:ext cx="3476625" cy="771525"/>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HK" altLang="en-US" sz="4400" b="0" dirty="0">
                <a:solidFill>
                  <a:schemeClr val="tx2">
                    <a:lumMod val="75000"/>
                  </a:schemeClr>
                </a:solidFill>
                <a:latin typeface="Adobe 黑体 Std R" pitchFamily="34" charset="-128"/>
                <a:ea typeface="Adobe 黑体 Std R" pitchFamily="34" charset="-128"/>
              </a:rPr>
              <a:t>冰壺的</a:t>
            </a:r>
            <a:r>
              <a:rPr lang="zh-TW" altLang="en-US" sz="4400" b="0" dirty="0">
                <a:solidFill>
                  <a:schemeClr val="tx2">
                    <a:lumMod val="75000"/>
                  </a:schemeClr>
                </a:solidFill>
                <a:latin typeface="Adobe 黑体 Std R" pitchFamily="34" charset="-128"/>
                <a:ea typeface="Adobe 黑体 Std R" pitchFamily="34" charset="-128"/>
              </a:rPr>
              <a:t>發展</a:t>
            </a:r>
            <a:endParaRPr lang="zh-HK" altLang="en-US" sz="4400" b="0" dirty="0">
              <a:solidFill>
                <a:schemeClr val="tx2">
                  <a:lumMod val="75000"/>
                </a:schemeClr>
              </a:solidFill>
              <a:latin typeface="Adobe 黑体 Std R" pitchFamily="34" charset="-128"/>
              <a:ea typeface="Adobe 黑体 Std R"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Skip of Mordern curling-playing"/>
          <p:cNvPicPr>
            <a:picLocks noGrp="1" noChangeAspect="1" noChangeArrowheads="1"/>
          </p:cNvPicPr>
          <p:nvPr>
            <p:ph/>
          </p:nvPr>
        </p:nvPicPr>
        <p:blipFill>
          <a:blip r:embed="rId2" cstate="print"/>
          <a:srcRect t="6363"/>
          <a:stretch>
            <a:fillRect/>
          </a:stretch>
        </p:blipFill>
        <p:spPr>
          <a:xfrm>
            <a:off x="1259632" y="2043834"/>
            <a:ext cx="6624736" cy="4193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WordArt 4"/>
          <p:cNvSpPr>
            <a:spLocks noChangeArrowheads="1" noChangeShapeType="1" noTextEdit="1"/>
          </p:cNvSpPr>
          <p:nvPr/>
        </p:nvSpPr>
        <p:spPr bwMode="auto">
          <a:xfrm>
            <a:off x="935597" y="1052736"/>
            <a:ext cx="7272807" cy="648072"/>
          </a:xfrm>
          <a:prstGeom prst="rect">
            <a:avLst/>
          </a:prstGeom>
          <a:extLst/>
        </p:spPr>
        <p:txBody>
          <a:bodyPr wrap="none" fromWordArt="1">
            <a:scene3d>
              <a:camera prst="orthographicFront"/>
              <a:lightRig rig="legacyNormal3" dir="r"/>
            </a:scene3d>
            <a:sp3d extrusionH="201600" prstMaterial="legacyMetal">
              <a:extrusionClr>
                <a:srgbClr val="FFFFFF"/>
              </a:extrusionClr>
            </a:sp3d>
          </a:bodyPr>
          <a:lstStyle/>
          <a:p>
            <a:pPr algn="ctr">
              <a:defRPr/>
            </a:pPr>
            <a:r>
              <a:rPr lang="zh-TW" altLang="en-US" sz="2800" b="0" dirty="0" smtClean="0">
                <a:solidFill>
                  <a:schemeClr val="tx2">
                    <a:lumMod val="75000"/>
                  </a:schemeClr>
                </a:solidFill>
                <a:latin typeface="Adobe 黑体 Std R" pitchFamily="34" charset="-128"/>
                <a:ea typeface="Adobe 黑体 Std R" pitchFamily="34" charset="-128"/>
              </a:rPr>
              <a:t>日本輕井澤風越公園 </a:t>
            </a:r>
            <a:r>
              <a:rPr lang="en-US" altLang="zh-TW" sz="2800" b="0" dirty="0" err="1" smtClean="0">
                <a:solidFill>
                  <a:schemeClr val="tx2">
                    <a:lumMod val="75000"/>
                  </a:schemeClr>
                </a:solidFill>
                <a:latin typeface="Adobe 黑体 Std R" pitchFamily="34" charset="-128"/>
                <a:ea typeface="Adobe 黑体 Std R" pitchFamily="34" charset="-128"/>
              </a:rPr>
              <a:t>Karuizawa</a:t>
            </a:r>
            <a:r>
              <a:rPr lang="en-US" altLang="zh-TW" sz="2800" b="0" dirty="0" smtClean="0">
                <a:solidFill>
                  <a:schemeClr val="tx2">
                    <a:lumMod val="75000"/>
                  </a:schemeClr>
                </a:solidFill>
                <a:latin typeface="Adobe 黑体 Std R" pitchFamily="34" charset="-128"/>
                <a:ea typeface="Adobe 黑体 Std R" pitchFamily="34" charset="-128"/>
              </a:rPr>
              <a:t> Ice Park</a:t>
            </a:r>
            <a:endParaRPr lang="zh-HK" altLang="en-US" sz="2800" b="0" dirty="0">
              <a:solidFill>
                <a:schemeClr val="tx2">
                  <a:lumMod val="75000"/>
                </a:schemeClr>
              </a:solidFill>
              <a:latin typeface="Adobe 黑体 Std R" pitchFamily="34" charset="-128"/>
              <a:ea typeface="Adobe 黑体 Std R" pitchFamily="34" charset="-128"/>
            </a:endParaRPr>
          </a:p>
        </p:txBody>
      </p:sp>
      <p:sp>
        <p:nvSpPr>
          <p:cNvPr id="4" name="文字方塊 2"/>
          <p:cNvSpPr txBox="1">
            <a:spLocks noChangeArrowheads="1"/>
          </p:cNvSpPr>
          <p:nvPr/>
        </p:nvSpPr>
        <p:spPr bwMode="auto">
          <a:xfrm>
            <a:off x="1007579" y="1556792"/>
            <a:ext cx="7128842" cy="369332"/>
          </a:xfrm>
          <a:prstGeom prst="rect">
            <a:avLst/>
          </a:prstGeom>
          <a:noFill/>
          <a:ln w="9525">
            <a:noFill/>
            <a:miter lim="800000"/>
            <a:headEnd/>
            <a:tailEnd/>
          </a:ln>
        </p:spPr>
        <p:txBody>
          <a:bodyPr wrap="square">
            <a:spAutoFit/>
          </a:bodyPr>
          <a:lstStyle/>
          <a:p>
            <a:pPr marL="342900" indent="-342900" algn="ctr">
              <a:spcBef>
                <a:spcPts val="600"/>
              </a:spcBef>
            </a:pPr>
            <a:r>
              <a:rPr kumimoji="1" lang="zh-TW" altLang="en-US" sz="1800" b="0" dirty="0" smtClean="0">
                <a:latin typeface="Adobe 黑体 Std R" pitchFamily="34" charset="-128"/>
                <a:ea typeface="Adobe 黑体 Std R" pitchFamily="34" charset="-128"/>
              </a:rPr>
              <a:t>長野冬季奧運會冰壺運動館</a:t>
            </a:r>
            <a:endParaRPr lang="zh-TW" altLang="en-US" sz="1800" b="0" dirty="0">
              <a:solidFill>
                <a:srgbClr val="000000"/>
              </a:solidFill>
              <a:latin typeface="Adobe 黑体 Std R" pitchFamily="34" charset="-128"/>
              <a:ea typeface="Adobe 黑体 Std R" pitchFamily="34" charset="-128"/>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文字方塊 1"/>
          <p:cNvSpPr txBox="1">
            <a:spLocks noChangeArrowheads="1"/>
          </p:cNvSpPr>
          <p:nvPr/>
        </p:nvSpPr>
        <p:spPr bwMode="auto">
          <a:xfrm>
            <a:off x="935831" y="1124744"/>
            <a:ext cx="7272338" cy="461962"/>
          </a:xfrm>
          <a:prstGeom prst="rect">
            <a:avLst/>
          </a:prstGeom>
          <a:noFill/>
          <a:ln w="9525">
            <a:noFill/>
            <a:miter lim="800000"/>
            <a:headEnd/>
            <a:tailEnd/>
          </a:ln>
        </p:spPr>
        <p:txBody>
          <a:bodyPr>
            <a:spAutoFit/>
          </a:bodyPr>
          <a:lstStyle/>
          <a:p>
            <a:pPr marL="342900" indent="-342900" algn="ctr"/>
            <a:r>
              <a:rPr lang="en-US" altLang="zh-TW" b="0" dirty="0">
                <a:solidFill>
                  <a:srgbClr val="000000"/>
                </a:solidFill>
                <a:latin typeface="Adobe 黑体 Std R" pitchFamily="34" charset="-128"/>
                <a:ea typeface="Adobe 黑体 Std R" pitchFamily="34" charset="-128"/>
                <a:cs typeface="Arial" charset="0"/>
              </a:rPr>
              <a:t>2006</a:t>
            </a:r>
            <a:r>
              <a:rPr lang="zh-TW" altLang="en-US" b="0" dirty="0">
                <a:solidFill>
                  <a:srgbClr val="000000"/>
                </a:solidFill>
                <a:latin typeface="Adobe 黑体 Std R" pitchFamily="34" charset="-128"/>
                <a:ea typeface="Adobe 黑体 Std R" pitchFamily="34" charset="-128"/>
                <a:cs typeface="Arial" charset="0"/>
              </a:rPr>
              <a:t>年輪椅冰壺被列為殘障冬奧會正式比賽項目 </a:t>
            </a:r>
          </a:p>
        </p:txBody>
      </p:sp>
      <p:pic>
        <p:nvPicPr>
          <p:cNvPr id="37890" name="Picture 2"/>
          <p:cNvPicPr>
            <a:picLocks noChangeAspect="1" noChangeArrowheads="1"/>
          </p:cNvPicPr>
          <p:nvPr/>
        </p:nvPicPr>
        <p:blipFill>
          <a:blip r:embed="rId2" cstate="print"/>
          <a:srcRect/>
          <a:stretch>
            <a:fillRect/>
          </a:stretch>
        </p:blipFill>
        <p:spPr bwMode="auto">
          <a:xfrm>
            <a:off x="988259" y="1844824"/>
            <a:ext cx="7167482" cy="4564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1649</TotalTime>
  <Words>469</Words>
  <Application>Microsoft Office PowerPoint</Application>
  <PresentationFormat>如螢幕大小 (4:3)</PresentationFormat>
  <Paragraphs>67</Paragraphs>
  <Slides>30</Slides>
  <Notes>7</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30</vt:i4>
      </vt:variant>
    </vt:vector>
  </HeadingPairs>
  <TitlesOfParts>
    <vt:vector size="41" baseType="lpstr">
      <vt:lpstr>Arial</vt:lpstr>
      <vt:lpstr>新細明體</vt:lpstr>
      <vt:lpstr>Adobe 黑体 Std R</vt:lpstr>
      <vt:lpstr>Calibri</vt:lpstr>
      <vt:lpstr>微軟正黑體</vt:lpstr>
      <vt:lpstr>Wingdings</vt:lpstr>
      <vt:lpstr>MoolBoran</vt:lpstr>
      <vt:lpstr>Brush Script Std</vt:lpstr>
      <vt:lpstr>Lucida Calligraphy</vt:lpstr>
      <vt:lpstr>Times New Roman</vt:lpstr>
      <vt:lpstr>Office 佈景主題</vt:lpstr>
      <vt:lpstr>PowerPoint 簡報</vt:lpstr>
      <vt:lpstr>CURLING &amp; FLOOR CURLING</vt:lpstr>
      <vt:lpstr>紳士與淑女的運動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地板冰壺 An Iceless Game of Curling</vt:lpstr>
      <vt:lpstr>地板冰壺 An Iceless Game of Curling</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UX3052</cp:lastModifiedBy>
  <cp:revision>130</cp:revision>
  <dcterms:modified xsi:type="dcterms:W3CDTF">2018-09-14T08:50:03Z</dcterms:modified>
</cp:coreProperties>
</file>